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</p:sldMasterIdLst>
  <p:sldIdLst>
    <p:sldId id="265" r:id="rId5"/>
    <p:sldId id="271" r:id="rId6"/>
    <p:sldId id="257" r:id="rId7"/>
    <p:sldId id="264" r:id="rId8"/>
    <p:sldId id="258" r:id="rId9"/>
    <p:sldId id="260" r:id="rId10"/>
    <p:sldId id="261" r:id="rId11"/>
    <p:sldId id="262" r:id="rId12"/>
    <p:sldId id="269" r:id="rId13"/>
    <p:sldId id="270" r:id="rId14"/>
    <p:sldId id="272" r:id="rId15"/>
    <p:sldId id="266" r:id="rId16"/>
    <p:sldId id="268" r:id="rId17"/>
    <p:sldId id="267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B9F4F89-5F93-804D-9F52-359D83EE244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F4F89-5F93-804D-9F52-359D83EE244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A59D-E5ED-7849-901F-0C548355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F4F89-5F93-804D-9F52-359D83EE244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A59D-E5ED-7849-901F-0C548355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F4F89-5F93-804D-9F52-359D83EE244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A59D-E5ED-7849-901F-0C548355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B9F4F89-5F93-804D-9F52-359D83EE244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2EA59D-E5ED-7849-901F-0C54835528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F4F89-5F93-804D-9F52-359D83EE244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62EA59D-E5ED-7849-901F-0C54835528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F4F89-5F93-804D-9F52-359D83EE244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62EA59D-E5ED-7849-901F-0C548355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F4F89-5F93-804D-9F52-359D83EE244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A59D-E5ED-7849-901F-0C54835528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F4F89-5F93-804D-9F52-359D83EE244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A59D-E5ED-7849-901F-0C5483552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B9F4F89-5F93-804D-9F52-359D83EE244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B9F4F89-5F93-804D-9F52-359D83EE244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2EA59D-E5ED-7849-901F-0C54835528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B9F4F89-5F93-804D-9F52-359D83EE2448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62EA59D-E5ED-7849-901F-0C54835528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LOG IN </a:t>
            </a:r>
          </a:p>
          <a:p>
            <a:r>
              <a:rPr lang="en-US" dirty="0" smtClean="0"/>
              <a:t>DO NOT GET YOUR KITS</a:t>
            </a:r>
          </a:p>
          <a:p>
            <a:pPr lvl="1"/>
            <a:r>
              <a:rPr lang="en-US" dirty="0" smtClean="0"/>
              <a:t>We are changing partners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many different circuits do you need to wire for this project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4</a:t>
            </a:r>
          </a:p>
          <a:p>
            <a:endParaRPr lang="en-US" dirty="0"/>
          </a:p>
          <a:p>
            <a:r>
              <a:rPr lang="en-US" dirty="0"/>
              <a:t>How many output and input?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3 Output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1 Input (which does not need to be declared)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402" y="1719618"/>
            <a:ext cx="8465196" cy="42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92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Serial.begin</a:t>
            </a:r>
            <a:r>
              <a:rPr lang="en-US" dirty="0"/>
              <a:t>(9600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pPr lvl="1"/>
            <a:r>
              <a:rPr lang="en-US" dirty="0" smtClean="0"/>
              <a:t>Sets the speed at 9600 BPS for communication between the </a:t>
            </a:r>
            <a:r>
              <a:rPr lang="en-US" dirty="0" err="1" smtClean="0"/>
              <a:t>Arduino</a:t>
            </a:r>
            <a:r>
              <a:rPr lang="en-US" dirty="0" smtClean="0"/>
              <a:t> and the computer</a:t>
            </a:r>
          </a:p>
          <a:p>
            <a:pPr lvl="1"/>
            <a:r>
              <a:rPr lang="en-US" dirty="0" smtClean="0"/>
              <a:t>Do this in </a:t>
            </a:r>
            <a:r>
              <a:rPr lang="en-US" dirty="0"/>
              <a:t>v</a:t>
            </a:r>
            <a:r>
              <a:rPr lang="en-US" dirty="0" smtClean="0"/>
              <a:t>oid setup(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03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Analog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analogRead</a:t>
            </a:r>
            <a:r>
              <a:rPr lang="en-US" dirty="0" smtClean="0"/>
              <a:t>(Pin#);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67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Your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Serial.print</a:t>
            </a:r>
            <a:r>
              <a:rPr lang="en-US" sz="4800" dirty="0" smtClean="0"/>
              <a:t>( ); </a:t>
            </a:r>
          </a:p>
          <a:p>
            <a:endParaRPr lang="en-US" sz="4800" dirty="0" smtClean="0"/>
          </a:p>
          <a:p>
            <a:r>
              <a:rPr lang="en-US" sz="4800" dirty="0" err="1" smtClean="0"/>
              <a:t>Serial.println</a:t>
            </a:r>
            <a:r>
              <a:rPr lang="en-US" sz="4800" dirty="0" smtClean="0"/>
              <a:t>( );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18453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Read the value from the sensor</a:t>
            </a:r>
          </a:p>
          <a:p>
            <a:r>
              <a:rPr lang="en-US" dirty="0" smtClean="0"/>
              <a:t> Convert the sensor reading to a temperature in Fahrenheit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Voltage =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>
                <a:solidFill>
                  <a:srgbClr val="FFFF00"/>
                </a:solidFill>
              </a:rPr>
              <a:t>sensor*5000)/</a:t>
            </a:r>
            <a:r>
              <a:rPr lang="en-US" dirty="0" smtClean="0">
                <a:solidFill>
                  <a:srgbClr val="FFFF00"/>
                </a:solidFill>
              </a:rPr>
              <a:t>1024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Voltage = Voltage – 500;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rgbClr val="FFFF00"/>
                </a:solidFill>
              </a:rPr>
              <a:t>Celsius = Voltage / 10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Fahrenheit = Celsius*1.8 + </a:t>
            </a:r>
            <a:r>
              <a:rPr lang="en-US" dirty="0" smtClean="0">
                <a:solidFill>
                  <a:srgbClr val="FFFF00"/>
                </a:solidFill>
              </a:rPr>
              <a:t>32</a:t>
            </a:r>
          </a:p>
          <a:p>
            <a:pPr lvl="1"/>
            <a:r>
              <a:rPr lang="en-US" dirty="0" smtClean="0"/>
              <a:t>Use floats for your calculations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If the temp &gt; 80, turn on a red LED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 If  60 &lt; temp &lt; 80, turn on a green LED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 If temp &lt; 60, turn on a blue LED</a:t>
            </a:r>
          </a:p>
        </p:txBody>
      </p:sp>
    </p:spTree>
    <p:extLst>
      <p:ext uri="{BB962C8B-B14F-4D97-AF65-F5344CB8AC3E}">
        <p14:creationId xmlns:p14="http://schemas.microsoft.com/office/powerpoint/2010/main" val="14642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Grading will </a:t>
            </a:r>
            <a:r>
              <a:rPr lang="en-US" smtClean="0"/>
              <a:t>be different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wrong with this code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#define LED1 </a:t>
            </a:r>
            <a:r>
              <a:rPr lang="en-US" dirty="0" smtClean="0"/>
              <a:t>13</a:t>
            </a:r>
          </a:p>
          <a:p>
            <a:pPr marL="0" indent="0">
              <a:buNone/>
            </a:pPr>
            <a:r>
              <a:rPr lang="en-US" dirty="0" err="1" smtClean="0"/>
              <a:t>pinMode</a:t>
            </a:r>
            <a:r>
              <a:rPr lang="en-US" dirty="0" smtClean="0"/>
              <a:t>(LED1</a:t>
            </a:r>
            <a:r>
              <a:rPr lang="en-US" dirty="0"/>
              <a:t>, OUTPUT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f(</a:t>
            </a:r>
            <a:r>
              <a:rPr lang="en-US" dirty="0" err="1" smtClean="0"/>
              <a:t>digitalRead</a:t>
            </a:r>
            <a:r>
              <a:rPr lang="en-US" dirty="0" smtClean="0"/>
              <a:t>(LED1 </a:t>
            </a:r>
            <a:r>
              <a:rPr lang="en-US" dirty="0"/>
              <a:t>== HIGH)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/>
              <a:t>digitalWrite</a:t>
            </a:r>
            <a:r>
              <a:rPr lang="en-US" dirty="0"/>
              <a:t>(LED1, LOW);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1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wrong with this code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#define LED1 </a:t>
            </a:r>
            <a:r>
              <a:rPr lang="en-US" dirty="0" smtClean="0"/>
              <a:t>13</a:t>
            </a:r>
          </a:p>
          <a:p>
            <a:pPr marL="0" indent="0">
              <a:buNone/>
            </a:pPr>
            <a:r>
              <a:rPr lang="en-US" dirty="0" err="1" smtClean="0"/>
              <a:t>pinMode</a:t>
            </a:r>
            <a:r>
              <a:rPr lang="en-US" dirty="0" smtClean="0"/>
              <a:t>(LED1</a:t>
            </a:r>
            <a:r>
              <a:rPr lang="en-US" dirty="0"/>
              <a:t>, OUTPUT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i</a:t>
            </a:r>
            <a:r>
              <a:rPr lang="en-US" dirty="0" smtClean="0">
                <a:solidFill>
                  <a:srgbClr val="FFC000"/>
                </a:solidFill>
              </a:rPr>
              <a:t>f(</a:t>
            </a:r>
            <a:r>
              <a:rPr lang="en-US" dirty="0" err="1" smtClean="0">
                <a:solidFill>
                  <a:srgbClr val="FFC000"/>
                </a:solidFill>
              </a:rPr>
              <a:t>digitalRead</a:t>
            </a:r>
            <a:r>
              <a:rPr lang="en-US" dirty="0" smtClean="0">
                <a:solidFill>
                  <a:srgbClr val="FFC000"/>
                </a:solidFill>
              </a:rPr>
              <a:t>(LED1 </a:t>
            </a:r>
            <a:r>
              <a:rPr lang="en-US" dirty="0">
                <a:solidFill>
                  <a:srgbClr val="FFC000"/>
                </a:solidFill>
              </a:rPr>
              <a:t>== HIGH</a:t>
            </a:r>
            <a:r>
              <a:rPr lang="en-US" dirty="0" smtClean="0">
                <a:solidFill>
                  <a:srgbClr val="FFC000"/>
                </a:solidFill>
              </a:rPr>
              <a:t>)              </a:t>
            </a:r>
            <a:r>
              <a:rPr lang="en-US" sz="1800" dirty="0" smtClean="0">
                <a:solidFill>
                  <a:srgbClr val="FFC000"/>
                </a:solidFill>
              </a:rPr>
              <a:t>(</a:t>
            </a:r>
            <a:r>
              <a:rPr lang="en-US" sz="1800" dirty="0" err="1" smtClean="0">
                <a:solidFill>
                  <a:srgbClr val="FFC000"/>
                </a:solidFill>
              </a:rPr>
              <a:t>digitalRead</a:t>
            </a:r>
            <a:r>
              <a:rPr lang="en-US" sz="1800" dirty="0" smtClean="0">
                <a:solidFill>
                  <a:srgbClr val="FFC000"/>
                </a:solidFill>
              </a:rPr>
              <a:t> only works for inputs)</a:t>
            </a:r>
            <a:endParaRPr lang="en-US" sz="1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/>
              <a:t>digitalWrite</a:t>
            </a:r>
            <a:r>
              <a:rPr lang="en-US" dirty="0"/>
              <a:t>(LED1, LOW);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Measure using a thermistor, a sensor that changes resistance in response to temperature</a:t>
            </a:r>
          </a:p>
          <a:p>
            <a:pPr lvl="1"/>
            <a:r>
              <a:rPr lang="en-US" dirty="0" smtClean="0"/>
              <a:t>High temp = low resistance</a:t>
            </a:r>
          </a:p>
          <a:p>
            <a:pPr lvl="1"/>
            <a:r>
              <a:rPr lang="en-US" dirty="0" smtClean="0"/>
              <a:t>TMP36 temperature sensor</a:t>
            </a:r>
          </a:p>
          <a:p>
            <a:pPr marL="63500" indent="0">
              <a:buNone/>
            </a:pPr>
            <a:endParaRPr lang="en-US" dirty="0"/>
          </a:p>
          <a:p>
            <a:pPr marL="520700" indent="-457200"/>
            <a:r>
              <a:rPr lang="en-US" dirty="0" smtClean="0"/>
              <a:t>Analog or digital?</a:t>
            </a:r>
          </a:p>
          <a:p>
            <a:pPr marL="520700" indent="-457200"/>
            <a:r>
              <a:rPr lang="en-US" dirty="0" smtClean="0"/>
              <a:t>Input or output?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2748" y="3285515"/>
            <a:ext cx="2887002" cy="288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42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606" y="317047"/>
            <a:ext cx="6559065" cy="619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9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is an analog input</a:t>
            </a:r>
          </a:p>
          <a:p>
            <a:r>
              <a:rPr lang="en-US" dirty="0" smtClean="0"/>
              <a:t>Convert the reading from the sensor into an actual temperature value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Conversion: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Voltage = ((sensor*5000)/1024) – 500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Celsius = Voltage / 10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Fahrenheit = Celsius*1.8 + 32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Build a temperature sensing circuit</a:t>
            </a:r>
          </a:p>
          <a:p>
            <a:endParaRPr lang="en-US" dirty="0"/>
          </a:p>
          <a:p>
            <a:r>
              <a:rPr lang="en-US" dirty="0" smtClean="0"/>
              <a:t>Use red, green, and blue LEDs to indicate hot, mild, and cold temperatures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7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many different circuits do you need to wire for this project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How many output and input?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56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FA64E1-D0CD-49C7-91A6-3E5C5C780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4F7BD9-D3B2-44FA-880D-954920728696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D07897-F1B1-43D9-8510-23987E0BF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5854</TotalTime>
  <Words>348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Rockwell</vt:lpstr>
      <vt:lpstr>Wingdings 2</vt:lpstr>
      <vt:lpstr>Foundry</vt:lpstr>
      <vt:lpstr>Warm-Up</vt:lpstr>
      <vt:lpstr>Announcements</vt:lpstr>
      <vt:lpstr>Warm-Up</vt:lpstr>
      <vt:lpstr>Warm-Up</vt:lpstr>
      <vt:lpstr>Temperature</vt:lpstr>
      <vt:lpstr>PowerPoint Presentation</vt:lpstr>
      <vt:lpstr>Analog Input</vt:lpstr>
      <vt:lpstr>Project #8</vt:lpstr>
      <vt:lpstr>Warm-up</vt:lpstr>
      <vt:lpstr>Warm-up</vt:lpstr>
      <vt:lpstr>Correction</vt:lpstr>
      <vt:lpstr>Communicating</vt:lpstr>
      <vt:lpstr>Reading Analog Signals</vt:lpstr>
      <vt:lpstr>Printing Your Results</vt:lpstr>
      <vt:lpstr>Programming Algorithm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Quick-Read Thermometer</dc:title>
  <dc:creator>Rachel Alexander</dc:creator>
  <cp:lastModifiedBy>Rendon, Isiana</cp:lastModifiedBy>
  <cp:revision>21</cp:revision>
  <dcterms:created xsi:type="dcterms:W3CDTF">2013-09-29T23:56:37Z</dcterms:created>
  <dcterms:modified xsi:type="dcterms:W3CDTF">2014-10-07T00:00:52Z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</Properties>
</file>