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3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2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8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2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9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1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8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E9E2-2716-4B75-887F-11C27AC0BBA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A8DA-D8EC-4722-873E-80739866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0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pass parameters into a function?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instruction do you use to read inputs from the Serial Monitor?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0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pass parameters into a function?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You place them inside of the parentheses when you call a function. EX: </a:t>
            </a:r>
            <a:r>
              <a:rPr lang="en-US" dirty="0" err="1" smtClean="0">
                <a:solidFill>
                  <a:srgbClr val="FF0000"/>
                </a:solidFill>
              </a:rPr>
              <a:t>function_name</a:t>
            </a:r>
            <a:r>
              <a:rPr lang="en-US" dirty="0" smtClean="0">
                <a:solidFill>
                  <a:srgbClr val="FF0000"/>
                </a:solidFill>
              </a:rPr>
              <a:t>(parameter)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instruction do you use to read inputs from the Serial Monitor?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Serial.read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8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an LED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circuit with three LEDs plugged into different digital output pins</a:t>
            </a:r>
            <a:endParaRPr lang="en-US" dirty="0"/>
          </a:p>
          <a:p>
            <a:r>
              <a:rPr lang="en-US" dirty="0" smtClean="0"/>
              <a:t>Wait until the user types in a number representing one of the LED pins</a:t>
            </a:r>
          </a:p>
          <a:p>
            <a:r>
              <a:rPr lang="en-US" dirty="0" smtClean="0"/>
              <a:t>If the LED plugged into the pin is currently off, turn the LED on</a:t>
            </a:r>
          </a:p>
          <a:p>
            <a:r>
              <a:rPr lang="en-US" dirty="0" smtClean="0"/>
              <a:t>If the LED plugged into the pin is currently on, turn the LED </a:t>
            </a:r>
            <a:r>
              <a:rPr lang="en-US" dirty="0" smtClean="0"/>
              <a:t>off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0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BD7260-925F-4880-A894-C7A48D784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E3D6696-6767-4E4A-B47A-4BBD2C20AF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83A821-1E6B-42EB-AF96-35B4F152C57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Warm-up</vt:lpstr>
      <vt:lpstr>Warm-up</vt:lpstr>
      <vt:lpstr>Pick an LED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1</cp:revision>
  <dcterms:created xsi:type="dcterms:W3CDTF">2014-10-14T01:35:59Z</dcterms:created>
  <dcterms:modified xsi:type="dcterms:W3CDTF">2014-10-14T01:36:20Z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