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B1AD-B343-4E05-B404-DB0501AF0D3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536F-C9D4-4127-8F06-49BED0972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2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B1AD-B343-4E05-B404-DB0501AF0D3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536F-C9D4-4127-8F06-49BED0972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1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B1AD-B343-4E05-B404-DB0501AF0D3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536F-C9D4-4127-8F06-49BED0972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0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B1AD-B343-4E05-B404-DB0501AF0D3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536F-C9D4-4127-8F06-49BED0972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1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B1AD-B343-4E05-B404-DB0501AF0D3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536F-C9D4-4127-8F06-49BED0972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4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B1AD-B343-4E05-B404-DB0501AF0D3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536F-C9D4-4127-8F06-49BED0972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2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B1AD-B343-4E05-B404-DB0501AF0D3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536F-C9D4-4127-8F06-49BED0972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B1AD-B343-4E05-B404-DB0501AF0D3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536F-C9D4-4127-8F06-49BED0972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8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B1AD-B343-4E05-B404-DB0501AF0D3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536F-C9D4-4127-8F06-49BED0972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5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B1AD-B343-4E05-B404-DB0501AF0D3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536F-C9D4-4127-8F06-49BED0972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5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9B1AD-B343-4E05-B404-DB0501AF0D3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536F-C9D4-4127-8F06-49BED0972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5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9B1AD-B343-4E05-B404-DB0501AF0D3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7536F-C9D4-4127-8F06-49BED0972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6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a function?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are functions written?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is the void data type?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3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a function?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 variable that holds lines of code that can be called and executed on demand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Where are functions written?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Between the setup() and loop() functions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is the void data type?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Represents “no data”; used in functions that don’t return any values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99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Monitor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Arduino</a:t>
            </a:r>
            <a:r>
              <a:rPr lang="en-US" dirty="0" smtClean="0"/>
              <a:t> program comes equipped with a Serial monitor that allows for raw data input and output, as well as communication between the </a:t>
            </a:r>
            <a:r>
              <a:rPr lang="en-US" dirty="0" err="1" smtClean="0"/>
              <a:t>Arduino</a:t>
            </a:r>
            <a:r>
              <a:rPr lang="en-US" dirty="0" smtClean="0"/>
              <a:t> and the user</a:t>
            </a:r>
          </a:p>
          <a:p>
            <a:endParaRPr lang="en-US" dirty="0"/>
          </a:p>
          <a:p>
            <a:r>
              <a:rPr lang="en-US" dirty="0" smtClean="0"/>
              <a:t>Accessed by clicking the magnifying glass in the corner of the screen when the </a:t>
            </a:r>
            <a:r>
              <a:rPr lang="en-US" dirty="0" err="1" smtClean="0"/>
              <a:t>Arduino</a:t>
            </a:r>
            <a:r>
              <a:rPr lang="en-US" dirty="0" smtClean="0"/>
              <a:t> is running and plugged into a computer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Consists of the </a:t>
            </a:r>
            <a:r>
              <a:rPr lang="en-US" dirty="0" smtClean="0">
                <a:latin typeface="Courier New"/>
                <a:cs typeface="Courier New"/>
              </a:rPr>
              <a:t>Serial</a:t>
            </a:r>
            <a:r>
              <a:rPr lang="en-US" dirty="0" smtClean="0"/>
              <a:t> object, and a variety of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0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Associated with </a:t>
            </a:r>
            <a:r>
              <a:rPr lang="en-US" dirty="0" smtClean="0">
                <a:latin typeface="Courier New"/>
                <a:cs typeface="Courier New"/>
              </a:rPr>
              <a:t>Serial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Serial.begin</a:t>
            </a:r>
            <a:r>
              <a:rPr lang="en-US" b="1" dirty="0" smtClean="0"/>
              <a:t>() </a:t>
            </a:r>
            <a:r>
              <a:rPr lang="en-US" dirty="0" smtClean="0">
                <a:sym typeface="Wingdings"/>
              </a:rPr>
              <a:t> tells the </a:t>
            </a:r>
            <a:r>
              <a:rPr lang="en-US" dirty="0" err="1" smtClean="0">
                <a:sym typeface="Wingdings"/>
              </a:rPr>
              <a:t>Arduino</a:t>
            </a:r>
            <a:r>
              <a:rPr lang="en-US" dirty="0" smtClean="0">
                <a:sym typeface="Wingdings"/>
              </a:rPr>
              <a:t> the frequency at which to transmit data (standard is 9600 baud) </a:t>
            </a:r>
          </a:p>
          <a:p>
            <a:pPr lvl="1"/>
            <a:r>
              <a:rPr lang="en-US" dirty="0" err="1" smtClean="0">
                <a:sym typeface="Wingdings"/>
              </a:rPr>
              <a:t>Serial.begin</a:t>
            </a:r>
            <a:r>
              <a:rPr lang="en-US" dirty="0" smtClean="0">
                <a:sym typeface="Wingdings"/>
              </a:rPr>
              <a:t>(9600);</a:t>
            </a:r>
            <a:endParaRPr lang="en-US" dirty="0" smtClean="0"/>
          </a:p>
          <a:p>
            <a:r>
              <a:rPr lang="en-US" b="1" dirty="0" err="1" smtClean="0"/>
              <a:t>Serial.println</a:t>
            </a:r>
            <a:r>
              <a:rPr lang="en-US" b="1" dirty="0" smtClean="0"/>
              <a:t>()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prints a variable or string to the Serial monitor</a:t>
            </a:r>
          </a:p>
          <a:p>
            <a:pPr lvl="1"/>
            <a:r>
              <a:rPr lang="en-US" dirty="0" err="1" smtClean="0">
                <a:sym typeface="Wingdings"/>
              </a:rPr>
              <a:t>Serial.println</a:t>
            </a:r>
            <a:r>
              <a:rPr lang="en-US" dirty="0" smtClean="0">
                <a:sym typeface="Wingdings"/>
              </a:rPr>
              <a:t>(temp);</a:t>
            </a:r>
            <a:endParaRPr lang="en-US" dirty="0">
              <a:sym typeface="Wingdings"/>
            </a:endParaRPr>
          </a:p>
          <a:p>
            <a:r>
              <a:rPr lang="en-US" b="1" dirty="0" err="1" smtClean="0">
                <a:sym typeface="Wingdings"/>
              </a:rPr>
              <a:t>Serial.read</a:t>
            </a:r>
            <a:r>
              <a:rPr lang="en-US" b="1" dirty="0" smtClean="0">
                <a:sym typeface="Wingdings"/>
              </a:rPr>
              <a:t>()</a:t>
            </a:r>
            <a:r>
              <a:rPr lang="en-US" dirty="0" smtClean="0">
                <a:sym typeface="Wingdings"/>
              </a:rPr>
              <a:t>  reads information inputted into the Serial monitor by the user;</a:t>
            </a:r>
          </a:p>
          <a:p>
            <a:pPr lvl="1"/>
            <a:r>
              <a:rPr lang="en-US" dirty="0" err="1" smtClean="0">
                <a:sym typeface="Wingdings"/>
              </a:rPr>
              <a:t>numBlinks</a:t>
            </a:r>
            <a:r>
              <a:rPr lang="en-US" dirty="0" smtClean="0">
                <a:sym typeface="Wingdings"/>
              </a:rPr>
              <a:t> = </a:t>
            </a:r>
            <a:r>
              <a:rPr lang="en-US" dirty="0" err="1" smtClean="0">
                <a:sym typeface="Wingdings"/>
              </a:rPr>
              <a:t>Serial.read</a:t>
            </a:r>
            <a:r>
              <a:rPr lang="en-US" dirty="0" smtClean="0">
                <a:sym typeface="Wingdings"/>
              </a:rPr>
              <a:t>();</a:t>
            </a:r>
          </a:p>
          <a:p>
            <a:r>
              <a:rPr lang="en-US" b="1" dirty="0" err="1" smtClean="0">
                <a:sym typeface="Wingdings"/>
              </a:rPr>
              <a:t>Serial.available</a:t>
            </a:r>
            <a:r>
              <a:rPr lang="en-US" b="1" dirty="0" smtClean="0">
                <a:sym typeface="Wingdings"/>
              </a:rPr>
              <a:t>() </a:t>
            </a:r>
            <a:r>
              <a:rPr lang="en-US" dirty="0" smtClean="0">
                <a:sym typeface="Wingdings"/>
              </a:rPr>
              <a:t> checks to see if a value has been inputted into the serial monitor</a:t>
            </a:r>
          </a:p>
          <a:p>
            <a:pPr lvl="1"/>
            <a:r>
              <a:rPr lang="en-US" dirty="0" smtClean="0">
                <a:sym typeface="Wingdings"/>
              </a:rPr>
              <a:t>Returns 0 if nothing is available to read</a:t>
            </a:r>
            <a:endParaRPr lang="en-US" dirty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26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Accepting 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check if the user has actually typed anything in</a:t>
            </a:r>
          </a:p>
          <a:p>
            <a:pPr lvl="1"/>
            <a:r>
              <a:rPr lang="en-US" dirty="0" err="1"/>
              <a:t>Serial.available</a:t>
            </a:r>
            <a:r>
              <a:rPr lang="en-US" dirty="0"/>
              <a:t>() &gt; 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Serial.available</a:t>
            </a:r>
            <a:r>
              <a:rPr lang="en-US" dirty="0" smtClean="0"/>
              <a:t> &gt; 0, read the value in the monitor and save it in a variable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variable = </a:t>
            </a:r>
            <a:r>
              <a:rPr lang="en-US" dirty="0" err="1"/>
              <a:t>Serial.read</a:t>
            </a:r>
            <a:r>
              <a:rPr lang="en-US" dirty="0"/>
              <a:t>()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42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Reading an Inputted Value from the Serial Monitor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60616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incoming = 0; 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void setup() {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Serial.begin</a:t>
            </a:r>
            <a:r>
              <a:rPr lang="en-US" b="1" dirty="0" smtClean="0">
                <a:latin typeface="Courier New"/>
                <a:cs typeface="Courier New"/>
              </a:rPr>
              <a:t>(9600);        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void loop() </a:t>
            </a:r>
            <a:r>
              <a:rPr lang="en-US" b="1" dirty="0" smtClean="0">
                <a:latin typeface="Courier New"/>
                <a:cs typeface="Courier New"/>
              </a:rPr>
              <a:t>{</a:t>
            </a: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if (</a:t>
            </a:r>
            <a:r>
              <a:rPr lang="en-US" b="1" dirty="0" err="1" smtClean="0">
                <a:latin typeface="Courier New"/>
                <a:cs typeface="Courier New"/>
              </a:rPr>
              <a:t>Serial.available</a:t>
            </a:r>
            <a:r>
              <a:rPr lang="en-US" b="1" dirty="0" smtClean="0">
                <a:latin typeface="Courier New"/>
                <a:cs typeface="Courier New"/>
              </a:rPr>
              <a:t>() &gt; 0) </a:t>
            </a:r>
            <a:r>
              <a:rPr lang="en-US" b="1" dirty="0" smtClean="0">
                <a:latin typeface="Courier New"/>
                <a:cs typeface="Courier New"/>
              </a:rPr>
              <a:t>{ </a:t>
            </a: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	incoming = </a:t>
            </a:r>
            <a:r>
              <a:rPr lang="en-US" b="1" dirty="0" err="1" smtClean="0">
                <a:latin typeface="Courier New"/>
                <a:cs typeface="Courier New"/>
              </a:rPr>
              <a:t>Serial.read</a:t>
            </a:r>
            <a:r>
              <a:rPr lang="en-US" b="1" dirty="0" smtClean="0">
                <a:latin typeface="Courier New"/>
                <a:cs typeface="Courier New"/>
              </a:rPr>
              <a:t>()- ’0’;</a:t>
            </a: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Serial.print</a:t>
            </a:r>
            <a:r>
              <a:rPr lang="en-US" b="1" dirty="0" smtClean="0">
                <a:latin typeface="Courier New"/>
                <a:cs typeface="Courier New"/>
              </a:rPr>
              <a:t>(“I received: “);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Serial.println</a:t>
            </a:r>
            <a:r>
              <a:rPr lang="en-US" b="1" dirty="0" smtClean="0">
                <a:latin typeface="Courier New"/>
                <a:cs typeface="Courier New"/>
              </a:rPr>
              <a:t>(incoming, DEC); </a:t>
            </a: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2499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Functions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 allows the user to decide how many times an LED should blink</a:t>
            </a:r>
          </a:p>
          <a:p>
            <a:endParaRPr lang="en-US" dirty="0"/>
          </a:p>
          <a:p>
            <a:r>
              <a:rPr lang="en-US" dirty="0" smtClean="0"/>
              <a:t>The program should use a function to make the LED blink</a:t>
            </a:r>
            <a:endParaRPr lang="en-US" dirty="0"/>
          </a:p>
          <a:p>
            <a:r>
              <a:rPr lang="en-US" dirty="0" smtClean="0"/>
              <a:t>The function should be passed the user-inputted number as a parameter</a:t>
            </a:r>
          </a:p>
          <a:p>
            <a:endParaRPr lang="en-US" dirty="0" smtClean="0"/>
          </a:p>
          <a:p>
            <a:r>
              <a:rPr lang="en-US" dirty="0" smtClean="0"/>
              <a:t>BONUS: Set up 2 LEDs, then allow the user to choose which LED to blink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6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ADCEC4-FE33-4C63-AB26-A44DD4C1AA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AEAE21C-32F5-4244-9B0C-B998E8C1CD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548F3B-90BF-4013-B844-5F5D16EA2289}">
  <ds:schemaRefs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Wingdings</vt:lpstr>
      <vt:lpstr>Office Theme</vt:lpstr>
      <vt:lpstr>Warm-Up</vt:lpstr>
      <vt:lpstr>Warm-Up</vt:lpstr>
      <vt:lpstr>Serial Monitor</vt:lpstr>
      <vt:lpstr>Methods Associated with Serial</vt:lpstr>
      <vt:lpstr>Accepting User Input</vt:lpstr>
      <vt:lpstr>Example: Reading an Inputted Value from the Serial Monitor</vt:lpstr>
      <vt:lpstr>Serial Functions Lab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Rendon, Isiana</dc:creator>
  <cp:lastModifiedBy>Rendon, Isiana</cp:lastModifiedBy>
  <cp:revision>2</cp:revision>
  <dcterms:created xsi:type="dcterms:W3CDTF">2014-10-14T01:34:07Z</dcterms:created>
  <dcterms:modified xsi:type="dcterms:W3CDTF">2014-10-14T01:34:36Z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  <property fmtid="{D5CDD505-2E9C-101B-9397-08002B2CF9AE}" pid="3" name="IsMyDocuments">
    <vt:bool>true</vt:bool>
  </property>
</Properties>
</file>