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3" r:id="rId6"/>
    <p:sldId id="256" r:id="rId7"/>
    <p:sldId id="257" r:id="rId8"/>
    <p:sldId id="258" r:id="rId9"/>
    <p:sldId id="259" r:id="rId10"/>
    <p:sldId id="260" r:id="rId11"/>
    <p:sldId id="264" r:id="rId12"/>
    <p:sldId id="265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3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5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1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3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F4CE-A9BD-4426-8CFB-62B148F42F5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3AFDC-0E66-4B43-8B15-BA21CEA2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571" y="528033"/>
            <a:ext cx="3331335" cy="1359191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9561"/>
            <a:ext cx="9144000" cy="2978239"/>
          </a:xfrm>
        </p:spPr>
        <p:txBody>
          <a:bodyPr/>
          <a:lstStyle/>
          <a:p>
            <a:pPr algn="l"/>
            <a:r>
              <a:rPr lang="en-US" dirty="0"/>
              <a:t>What is a duty cycle</a:t>
            </a:r>
            <a:r>
              <a:rPr lang="en-US" dirty="0" smtClean="0"/>
              <a:t>?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If </a:t>
            </a:r>
            <a:r>
              <a:rPr lang="en-US" dirty="0"/>
              <a:t>an </a:t>
            </a:r>
            <a:r>
              <a:rPr lang="en-US" dirty="0" err="1"/>
              <a:t>Arduino</a:t>
            </a:r>
            <a:r>
              <a:rPr lang="en-US" dirty="0"/>
              <a:t> has a duty cycle of 50%, what is the average voltage?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7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93430"/>
            <a:ext cx="7467600" cy="47823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PWM to dim and brighten each pin at different times, causing the LED to cycle through each color in the spectrum.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analogWrite</a:t>
            </a:r>
            <a:r>
              <a:rPr lang="en-US" dirty="0" smtClean="0"/>
              <a:t>(led, random(256)) to generate a random color. </a:t>
            </a:r>
          </a:p>
        </p:txBody>
      </p:sp>
    </p:spTree>
    <p:extLst>
      <p:ext uri="{BB962C8B-B14F-4D97-AF65-F5344CB8AC3E}">
        <p14:creationId xmlns:p14="http://schemas.microsoft.com/office/powerpoint/2010/main" val="252278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571" y="528033"/>
            <a:ext cx="3331335" cy="1359191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9561"/>
            <a:ext cx="9513194" cy="2978239"/>
          </a:xfrm>
        </p:spPr>
        <p:txBody>
          <a:bodyPr/>
          <a:lstStyle/>
          <a:p>
            <a:pPr algn="l"/>
            <a:r>
              <a:rPr lang="en-US" dirty="0"/>
              <a:t>What is a duty cycle</a:t>
            </a:r>
            <a:r>
              <a:rPr lang="en-US" dirty="0" smtClean="0"/>
              <a:t>?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Represents the amount of time (as a percentage) voltage is high per cycle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If </a:t>
            </a:r>
            <a:r>
              <a:rPr lang="en-US" dirty="0"/>
              <a:t>an </a:t>
            </a:r>
            <a:r>
              <a:rPr lang="en-US" dirty="0" err="1"/>
              <a:t>Arduino</a:t>
            </a:r>
            <a:r>
              <a:rPr lang="en-US" dirty="0"/>
              <a:t> has a duty cycle of 50%, what is the average voltage</a:t>
            </a:r>
            <a:r>
              <a:rPr lang="en-US" dirty="0" smtClean="0"/>
              <a:t>?</a:t>
            </a:r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2.5 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0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RGB LEDs</a:t>
            </a:r>
          </a:p>
          <a:p>
            <a:endParaRPr lang="en-US" dirty="0"/>
          </a:p>
          <a:p>
            <a:r>
              <a:rPr lang="en-US" dirty="0" smtClean="0"/>
              <a:t>Pin Diagram</a:t>
            </a:r>
          </a:p>
          <a:p>
            <a:endParaRPr lang="en-US" dirty="0"/>
          </a:p>
          <a:p>
            <a:r>
              <a:rPr lang="en-US" dirty="0" smtClean="0"/>
              <a:t>Light Color Truth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 – Red Green 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LEDs in one!!</a:t>
            </a:r>
            <a:endParaRPr lang="en-US" dirty="0"/>
          </a:p>
        </p:txBody>
      </p:sp>
      <p:pic>
        <p:nvPicPr>
          <p:cNvPr id="4" name="Picture 3" descr="FHDWL5SFD72AGXB.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66" y="2616606"/>
            <a:ext cx="3967255" cy="3661188"/>
          </a:xfrm>
          <a:prstGeom prst="rect">
            <a:avLst/>
          </a:prstGeom>
        </p:spPr>
      </p:pic>
      <p:pic>
        <p:nvPicPr>
          <p:cNvPr id="5" name="Picture 4" descr="PIC16F628-4-RGB-LED-PWM-Controll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281" y="3227727"/>
            <a:ext cx="3834959" cy="256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174683"/>
            <a:ext cx="8041440" cy="1442674"/>
          </a:xfrm>
        </p:spPr>
        <p:txBody>
          <a:bodyPr/>
          <a:lstStyle/>
          <a:p>
            <a:r>
              <a:rPr lang="en-US" dirty="0" smtClean="0"/>
              <a:t>Pin Diagram</a:t>
            </a:r>
            <a:endParaRPr lang="en-US" dirty="0"/>
          </a:p>
        </p:txBody>
      </p:sp>
      <p:pic>
        <p:nvPicPr>
          <p:cNvPr id="9" name="Picture 8" descr="images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" r="53866"/>
          <a:stretch/>
        </p:blipFill>
        <p:spPr>
          <a:xfrm>
            <a:off x="3905197" y="1637182"/>
            <a:ext cx="4396594" cy="471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Design</a:t>
            </a:r>
            <a:endParaRPr lang="en-US" dirty="0"/>
          </a:p>
        </p:txBody>
      </p:sp>
      <p:pic>
        <p:nvPicPr>
          <p:cNvPr id="4" name="Picture 3" descr="rgb_led_schemat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891" y="1905426"/>
            <a:ext cx="7394334" cy="401406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258845" y="2095045"/>
            <a:ext cx="2577381" cy="6677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USE THE ARDUINO </a:t>
            </a:r>
            <a:r>
              <a:rPr lang="en-US" dirty="0" smtClean="0"/>
              <a:t>(not the Internet!!) to complete the RGB worksheet on the </a:t>
            </a:r>
            <a:r>
              <a:rPr lang="en-US" b="1" dirty="0" smtClean="0"/>
              <a:t>color truth table </a:t>
            </a:r>
            <a:r>
              <a:rPr lang="en-US" dirty="0" smtClean="0"/>
              <a:t>found on the class website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may work in your group but each person is responsible for their </a:t>
            </a:r>
            <a:r>
              <a:rPr lang="en-US" smtClean="0"/>
              <a:t>own worksheet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Turn in the worksheet by the end of class (to the class website)</a:t>
            </a:r>
          </a:p>
          <a:p>
            <a:endParaRPr lang="en-US" dirty="0"/>
          </a:p>
          <a:p>
            <a:r>
              <a:rPr lang="en-US" dirty="0" smtClean="0"/>
              <a:t>Then, use </a:t>
            </a:r>
            <a:r>
              <a:rPr lang="en-US" b="1" dirty="0" smtClean="0"/>
              <a:t>PWM to dim and brighten each color at different times</a:t>
            </a:r>
            <a:r>
              <a:rPr lang="en-US" dirty="0" smtClean="0"/>
              <a:t>. This way, you can use your RGB LED to generate </a:t>
            </a:r>
            <a:r>
              <a:rPr lang="en-US" b="1" dirty="0" smtClean="0"/>
              <a:t>millions of different colors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80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571" y="528033"/>
            <a:ext cx="3331335" cy="1359191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9561"/>
            <a:ext cx="9144000" cy="2978239"/>
          </a:xfrm>
        </p:spPr>
        <p:txBody>
          <a:bodyPr/>
          <a:lstStyle/>
          <a:p>
            <a:pPr algn="l"/>
            <a:r>
              <a:rPr lang="en-US" dirty="0" smtClean="0"/>
              <a:t>How can you tell which pin is ground on an RGB LED?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What does RGB stand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5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571" y="528033"/>
            <a:ext cx="3331335" cy="1359191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9561"/>
            <a:ext cx="9144000" cy="2978239"/>
          </a:xfrm>
        </p:spPr>
        <p:txBody>
          <a:bodyPr/>
          <a:lstStyle/>
          <a:p>
            <a:pPr algn="l"/>
            <a:r>
              <a:rPr lang="en-US" dirty="0" smtClean="0"/>
              <a:t>How can you tell which pin is ground on an RGB LED?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It’s the longest one.</a:t>
            </a: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/>
              <a:t>What does RGB stand for?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Red, Green</a:t>
            </a:r>
            <a:r>
              <a:rPr lang="en-US" smtClean="0">
                <a:solidFill>
                  <a:srgbClr val="FF0000"/>
                </a:solidFill>
              </a:rPr>
              <a:t>, Blue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4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5D07BD-54BC-442F-93F6-3B74D7429A6D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CF4D342-A8E4-4E5F-BA2C-E617229172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01A9CA-2632-49C1-A216-5BAEC495B6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260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Warm-up</vt:lpstr>
      <vt:lpstr>Warm-up</vt:lpstr>
      <vt:lpstr>Today…</vt:lpstr>
      <vt:lpstr>RGB – Red Green Blue</vt:lpstr>
      <vt:lpstr>Pin Diagram</vt:lpstr>
      <vt:lpstr>Circuit Design</vt:lpstr>
      <vt:lpstr>RGB Worksheet</vt:lpstr>
      <vt:lpstr>Warm-up</vt:lpstr>
      <vt:lpstr>Warm-up</vt:lpstr>
      <vt:lpstr>RGB Day 2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Rendon, Isiana</dc:creator>
  <cp:lastModifiedBy>Rendon, Isiana</cp:lastModifiedBy>
  <cp:revision>3</cp:revision>
  <dcterms:created xsi:type="dcterms:W3CDTF">2014-09-22T02:01:27Z</dcterms:created>
  <dcterms:modified xsi:type="dcterms:W3CDTF">2014-09-22T13:41:53Z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