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5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8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9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4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7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3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5571D-3E6F-4CC6-9AB5-B77C645A16E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6724-A07B-41BF-9AC2-1DF4413E0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8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603" y="618185"/>
            <a:ext cx="3189668" cy="1037219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558"/>
            <a:ext cx="9144000" cy="3403242"/>
          </a:xfrm>
        </p:spPr>
        <p:txBody>
          <a:bodyPr/>
          <a:lstStyle/>
          <a:p>
            <a:r>
              <a:rPr lang="en-US" sz="3200" dirty="0"/>
              <a:t>Why would you need to use a random number for an Arduino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Really useful for making dice or lottery games, or interesting lighting effects with the </a:t>
            </a:r>
            <a:r>
              <a:rPr lang="en-US" dirty="0" err="1" smtClean="0"/>
              <a:t>Arduino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Arduino</a:t>
            </a:r>
            <a:r>
              <a:rPr lang="en-US" dirty="0" smtClean="0"/>
              <a:t> has a pseudo-random number generator</a:t>
            </a:r>
          </a:p>
          <a:p>
            <a:pPr lvl="1"/>
            <a:r>
              <a:rPr lang="en-US" dirty="0" smtClean="0"/>
              <a:t>Each number is random compared to the rest</a:t>
            </a:r>
          </a:p>
          <a:p>
            <a:pPr lvl="1"/>
            <a:r>
              <a:rPr lang="en-US" dirty="0" smtClean="0"/>
              <a:t>The random numbers will always be the same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[23, 45, 12, 56, 78, 34, 67, 21, 90, 43, 13, 95, 83, 21, …]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 smtClean="0"/>
              <a:t>randomSeed</a:t>
            </a:r>
            <a:r>
              <a:rPr lang="en-US" dirty="0" smtClean="0"/>
              <a:t>() function to get a truly random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randomSeed</a:t>
            </a:r>
            <a:r>
              <a:rPr lang="en-US" dirty="0" smtClean="0"/>
              <a:t>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Says where in the array the random number generator should start choosing numbers</a:t>
            </a:r>
          </a:p>
          <a:p>
            <a:r>
              <a:rPr lang="en-US" dirty="0" smtClean="0"/>
              <a:t>Always added to the </a:t>
            </a:r>
            <a:r>
              <a:rPr lang="en-US" b="1" dirty="0" smtClean="0">
                <a:latin typeface="Courier New"/>
                <a:cs typeface="Courier New"/>
              </a:rPr>
              <a:t>void setup( )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[23, 45, 12, 56, 78, 34, 67, 21, 90, 43, 13, 95, 83, 21, …]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Without </a:t>
            </a:r>
            <a:r>
              <a:rPr lang="en-US" dirty="0" err="1" smtClean="0"/>
              <a:t>randomSeed</a:t>
            </a:r>
            <a:r>
              <a:rPr lang="en-US" dirty="0" smtClean="0"/>
              <a:t>( ), we would always start at 23, then go to 45, then 12, …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</a:t>
            </a:r>
            <a:r>
              <a:rPr lang="en-US" b="1" dirty="0" smtClean="0">
                <a:latin typeface="Courier New"/>
                <a:cs typeface="Courier New"/>
              </a:rPr>
              <a:t>oid setup()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randomSeed</a:t>
            </a:r>
            <a:r>
              <a:rPr lang="en-US" b="1" dirty="0" smtClean="0">
                <a:latin typeface="Courier New"/>
                <a:cs typeface="Courier New"/>
              </a:rPr>
              <a:t>(4);	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ourier New"/>
              </a:rPr>
              <a:t>//start at position 4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ourier New"/>
                <a:sym typeface="Wingdings"/>
              </a:rPr>
              <a:t>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ourier New"/>
              </a:rPr>
              <a:t> (78)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96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 Empty Analog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Typically, the number chosen for the seed is taken from an empty analog pin </a:t>
            </a:r>
          </a:p>
          <a:p>
            <a:r>
              <a:rPr lang="en-US" dirty="0" smtClean="0"/>
              <a:t>Values at empty analog pins bounce constantly between 0 and 1055 (due to static electricity in the air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This </a:t>
            </a:r>
            <a:r>
              <a:rPr lang="en-US" dirty="0"/>
              <a:t>will begin our random number sequence at a </a:t>
            </a:r>
            <a:r>
              <a:rPr lang="en-US" dirty="0" smtClean="0"/>
              <a:t>(roughly) different </a:t>
            </a:r>
            <a:r>
              <a:rPr lang="en-US" dirty="0"/>
              <a:t>spot each </a:t>
            </a: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setup() {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randomSeed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analogRead</a:t>
            </a:r>
            <a:r>
              <a:rPr lang="en-US" b="1" dirty="0" smtClean="0">
                <a:latin typeface="Courier New"/>
                <a:cs typeface="Courier New"/>
              </a:rPr>
              <a:t>(0));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7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andom()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random() function can be used to generate a random number between two bounds</a:t>
            </a:r>
          </a:p>
          <a:p>
            <a:r>
              <a:rPr lang="en-US" dirty="0" smtClean="0"/>
              <a:t>Minimum is inclusive</a:t>
            </a:r>
          </a:p>
          <a:p>
            <a:r>
              <a:rPr lang="en-US" dirty="0" smtClean="0"/>
              <a:t>Maximum is exclusive</a:t>
            </a:r>
          </a:p>
          <a:p>
            <a:endParaRPr lang="en-US" dirty="0"/>
          </a:p>
          <a:p>
            <a:r>
              <a:rPr lang="en-US" dirty="0" smtClean="0"/>
              <a:t>Example: Generate a random number between 1 and 10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a = random(1, 11);</a:t>
            </a:r>
          </a:p>
        </p:txBody>
      </p:sp>
    </p:spTree>
    <p:extLst>
      <p:ext uri="{BB962C8B-B14F-4D97-AF65-F5344CB8AC3E}">
        <p14:creationId xmlns:p14="http://schemas.microsoft.com/office/powerpoint/2010/main" val="12433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101" y="668422"/>
            <a:ext cx="8823158" cy="5808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 = 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setup()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randomSeed</a:t>
            </a:r>
            <a:r>
              <a:rPr lang="en-US" dirty="0" smtClean="0"/>
              <a:t>(</a:t>
            </a:r>
            <a:r>
              <a:rPr lang="en-US" dirty="0" err="1" smtClean="0"/>
              <a:t>analogRead</a:t>
            </a:r>
            <a:r>
              <a:rPr lang="en-US" dirty="0" smtClean="0"/>
              <a:t>(0));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Serial.begin</a:t>
            </a:r>
            <a:r>
              <a:rPr lang="en-US" dirty="0" smtClean="0"/>
              <a:t>(9600);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loop()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Serial.print</a:t>
            </a:r>
            <a:r>
              <a:rPr lang="en-US" dirty="0" smtClean="0"/>
              <a:t>(“Random number between 1 and 1000 is: “);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 = random(1, 1001);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Serial.println</a:t>
            </a:r>
            <a:r>
              <a:rPr lang="en-US" dirty="0" smtClean="0"/>
              <a:t>(r);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delay(1000);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605580">
            <a:off x="8157410" y="897904"/>
            <a:ext cx="209616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</a:t>
            </a:r>
            <a:r>
              <a:rPr lang="en-US" smtClean="0"/>
              <a:t>Light </a:t>
            </a:r>
            <a:r>
              <a:rPr lang="en-US" smtClean="0"/>
              <a:t>Display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52144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 up 7 LEDs in a row</a:t>
            </a:r>
          </a:p>
          <a:p>
            <a:pPr lvl="1"/>
            <a:r>
              <a:rPr lang="en-US" dirty="0" smtClean="0"/>
              <a:t>Make sure to put them in numerically adjacent pins</a:t>
            </a:r>
          </a:p>
          <a:p>
            <a:pPr lvl="1"/>
            <a:r>
              <a:rPr lang="en-US" dirty="0" smtClean="0"/>
              <a:t>EX: pins 3,4,5,6,7,8,9     OR        pins 7,8,9,10,11,12,13</a:t>
            </a:r>
          </a:p>
          <a:p>
            <a:endParaRPr lang="en-US" dirty="0"/>
          </a:p>
          <a:p>
            <a:r>
              <a:rPr lang="en-US" dirty="0" smtClean="0"/>
              <a:t>Generate a random number between your pin numbers</a:t>
            </a:r>
          </a:p>
          <a:p>
            <a:pPr lvl="1"/>
            <a:r>
              <a:rPr lang="en-US" dirty="0" smtClean="0"/>
              <a:t>EX: IF your LEDs are in pins 3-9, generate a random number between 3 and 9</a:t>
            </a:r>
          </a:p>
          <a:p>
            <a:r>
              <a:rPr lang="en-US" dirty="0" smtClean="0"/>
              <a:t>Use </a:t>
            </a:r>
            <a:r>
              <a:rPr lang="en-US" b="1" dirty="0" err="1" smtClean="0">
                <a:latin typeface="Courier New"/>
                <a:cs typeface="Courier New"/>
              </a:rPr>
              <a:t>randomSeed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analogRead</a:t>
            </a:r>
            <a:r>
              <a:rPr lang="en-US" b="1" dirty="0" smtClean="0">
                <a:latin typeface="Courier New"/>
                <a:cs typeface="Courier New"/>
              </a:rPr>
              <a:t>(0))</a:t>
            </a:r>
            <a:r>
              <a:rPr lang="en-US" dirty="0" smtClean="0"/>
              <a:t> in the </a:t>
            </a:r>
            <a:r>
              <a:rPr lang="en-US" b="1" dirty="0" smtClean="0">
                <a:latin typeface="Courier New"/>
                <a:cs typeface="Courier New"/>
              </a:rPr>
              <a:t>setup( )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Blink the randomly chosen LED briefly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Repeat for an interesting and random light display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9DAAAC-038C-4280-969A-7BAD63EC9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B002DF-CEC2-4F00-A0D1-0FC803EFAB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E9F24A-FC1A-47FD-8848-A6B20E028EEA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Warm-up</vt:lpstr>
      <vt:lpstr>Random Number Generation</vt:lpstr>
      <vt:lpstr>randomSeed( )</vt:lpstr>
      <vt:lpstr>Using an Empty Analog Pin</vt:lpstr>
      <vt:lpstr>random()</vt:lpstr>
      <vt:lpstr>Example</vt:lpstr>
      <vt:lpstr>Random Light Display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1</cp:revision>
  <dcterms:created xsi:type="dcterms:W3CDTF">2014-10-17T13:52:18Z</dcterms:created>
  <dcterms:modified xsi:type="dcterms:W3CDTF">2014-10-17T13:52:32Z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