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5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2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3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5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5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8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1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9E52-D997-4091-B630-AD47CF5FD60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FF3E4-4FF1-49EF-A3ED-9F82F893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9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3" y="605307"/>
            <a:ext cx="9144000" cy="895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77284"/>
            <a:ext cx="9144000" cy="44689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your quiz. The </a:t>
            </a:r>
            <a:r>
              <a:rPr lang="en-US" sz="3600" dirty="0" smtClean="0">
                <a:solidFill>
                  <a:srgbClr val="FF0000"/>
                </a:solidFill>
              </a:rPr>
              <a:t>red </a:t>
            </a:r>
            <a:r>
              <a:rPr lang="en-US" sz="3600" dirty="0" smtClean="0"/>
              <a:t>grade is your original </a:t>
            </a:r>
            <a:r>
              <a:rPr lang="en-US" sz="3600" dirty="0" smtClean="0">
                <a:solidFill>
                  <a:srgbClr val="FF0000"/>
                </a:solidFill>
              </a:rPr>
              <a:t>earned</a:t>
            </a:r>
            <a:r>
              <a:rPr lang="en-US" sz="3600" dirty="0" smtClean="0"/>
              <a:t> grade. The </a:t>
            </a:r>
            <a:r>
              <a:rPr lang="en-US" sz="3600" dirty="0" smtClean="0">
                <a:solidFill>
                  <a:schemeClr val="accent5"/>
                </a:solidFill>
              </a:rPr>
              <a:t>blue </a:t>
            </a:r>
            <a:r>
              <a:rPr lang="en-US" sz="3600" dirty="0" smtClean="0"/>
              <a:t>grade is the </a:t>
            </a:r>
            <a:r>
              <a:rPr lang="en-US" sz="3600" dirty="0" smtClean="0">
                <a:solidFill>
                  <a:schemeClr val="accent5"/>
                </a:solidFill>
              </a:rPr>
              <a:t>curved</a:t>
            </a:r>
            <a:r>
              <a:rPr lang="en-US" sz="3600" dirty="0" smtClean="0"/>
              <a:t> grade. </a:t>
            </a:r>
          </a:p>
          <a:p>
            <a:r>
              <a:rPr lang="en-US" sz="3600" dirty="0" smtClean="0"/>
              <a:t>Highest grade was </a:t>
            </a:r>
            <a:r>
              <a:rPr lang="en-US" sz="3600" dirty="0" smtClean="0">
                <a:solidFill>
                  <a:srgbClr val="FF0000"/>
                </a:solidFill>
              </a:rPr>
              <a:t>100</a:t>
            </a:r>
            <a:r>
              <a:rPr lang="en-US" sz="3600" dirty="0" smtClean="0"/>
              <a:t>, lowest grade was </a:t>
            </a:r>
            <a:r>
              <a:rPr lang="en-US" sz="3600" dirty="0" smtClean="0">
                <a:solidFill>
                  <a:schemeClr val="accent5"/>
                </a:solidFill>
              </a:rPr>
              <a:t>45</a:t>
            </a:r>
            <a:r>
              <a:rPr lang="en-US" sz="3600" dirty="0" smtClean="0"/>
              <a:t>. </a:t>
            </a:r>
          </a:p>
          <a:p>
            <a:endParaRPr lang="en-US" sz="3600" dirty="0" smtClean="0"/>
          </a:p>
          <a:p>
            <a:r>
              <a:rPr lang="en-US" sz="3600" dirty="0" smtClean="0"/>
              <a:t>If you are on the lower end of the spectrum please consider coming to tutorials and asking for help.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134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 Multi-digit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Serial.read</a:t>
            </a:r>
            <a:r>
              <a:rPr lang="en-US" dirty="0" smtClean="0"/>
              <a:t>() - ‘0’</a:t>
            </a:r>
            <a:r>
              <a:rPr lang="en-US" dirty="0" smtClean="0">
                <a:sym typeface="Wingdings" panose="05000000000000000000" pitchFamily="2" charset="2"/>
              </a:rPr>
              <a:t> reads in first digit only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need to read in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1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 </a:t>
            </a:r>
            <a:r>
              <a:rPr lang="en-US" dirty="0" err="1" smtClean="0"/>
              <a:t>vs</a:t>
            </a:r>
            <a:r>
              <a:rPr lang="en-US" dirty="0" smtClean="0"/>
              <a:t> 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40" y="1825625"/>
            <a:ext cx="64351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for(start; condition; increment)</a:t>
            </a:r>
          </a:p>
          <a:p>
            <a:pPr marL="0" indent="0">
              <a:buNone/>
            </a:pPr>
            <a:r>
              <a:rPr lang="en-US" sz="3600" dirty="0" smtClean="0"/>
              <a:t>{</a:t>
            </a:r>
          </a:p>
          <a:p>
            <a:pPr marL="0" indent="0">
              <a:buNone/>
            </a:pPr>
            <a:r>
              <a:rPr lang="en-US" sz="3600" dirty="0" smtClean="0"/>
              <a:t>Statements</a:t>
            </a:r>
          </a:p>
          <a:p>
            <a:pPr marL="0" indent="0">
              <a:buNone/>
            </a:pPr>
            <a:r>
              <a:rPr lang="en-US" sz="3600" dirty="0"/>
              <a:t>}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26062" y="16906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While (condition)</a:t>
            </a:r>
          </a:p>
          <a:p>
            <a:r>
              <a:rPr lang="en-US" sz="3600" dirty="0" smtClean="0"/>
              <a:t>{</a:t>
            </a:r>
          </a:p>
          <a:p>
            <a:r>
              <a:rPr lang="en-US" sz="3600" dirty="0" smtClean="0"/>
              <a:t>Statements </a:t>
            </a:r>
          </a:p>
          <a:p>
            <a:r>
              <a:rPr lang="en-US" sz="3600" dirty="0" smtClean="0"/>
              <a:t>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291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 Multi-digit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(</a:t>
            </a:r>
            <a:r>
              <a:rPr lang="en-US" dirty="0" err="1" smtClean="0"/>
              <a:t>Serial.available</a:t>
            </a:r>
            <a:r>
              <a:rPr lang="en-US" dirty="0" smtClean="0"/>
              <a:t>() &gt; 0)  //this will ensure that the statements in the while loop repeat while there are still numbers in the Serial Monitor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shift digits</a:t>
            </a:r>
          </a:p>
          <a:p>
            <a:pPr marL="0" indent="0">
              <a:buNone/>
            </a:pPr>
            <a:r>
              <a:rPr lang="en-US" dirty="0" smtClean="0"/>
              <a:t>Read in from Serial Monitor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answer = 0;</a:t>
            </a:r>
          </a:p>
          <a:p>
            <a:pPr marL="0" indent="0">
              <a:buNone/>
            </a:pPr>
            <a:r>
              <a:rPr lang="en-US" dirty="0" smtClean="0"/>
              <a:t>answer = answer * 10; //this will shift whatever digit you’re on one to the left.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z = </a:t>
            </a:r>
            <a:r>
              <a:rPr lang="en-US" dirty="0" err="1" smtClean="0"/>
              <a:t>Serial.read</a:t>
            </a:r>
            <a:r>
              <a:rPr lang="en-US" dirty="0" smtClean="0"/>
              <a:t>() –’0’;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= answer + z;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EX: </a:t>
            </a:r>
            <a:r>
              <a:rPr lang="en-US" dirty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f we type in 345, the first time we will read in 3 and this will get shifted to 30. Next time the loop runs we will read in 4 and this will get added to the 30 giving us 34. This will then get shifted to 340. Next we read in 5 and add it to 340 giving us 345. Since there are no more digits to read the loop ends.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7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 Multi-digit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Serial.flush</a:t>
            </a:r>
            <a:r>
              <a:rPr lang="en-US" dirty="0" smtClean="0"/>
              <a:t>(); </a:t>
            </a:r>
            <a:r>
              <a:rPr lang="en-US" dirty="0" smtClean="0">
                <a:sym typeface="Wingdings" panose="05000000000000000000" pitchFamily="2" charset="2"/>
              </a:rPr>
              <a:t> Clears Serial Monitor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while (</a:t>
            </a:r>
            <a:r>
              <a:rPr lang="en-US" dirty="0" err="1" smtClean="0"/>
              <a:t>Serial.available</a:t>
            </a:r>
            <a:r>
              <a:rPr lang="en-US" dirty="0" smtClean="0"/>
              <a:t>() == 0)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// do nothing until something comes into the serial buffer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1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Multi-Digit Binary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 8 LED’s to your shift register (sorry)</a:t>
            </a:r>
          </a:p>
          <a:p>
            <a:r>
              <a:rPr lang="en-US" dirty="0" smtClean="0"/>
              <a:t>Write code that will accept multi-digit numbers </a:t>
            </a:r>
          </a:p>
          <a:p>
            <a:r>
              <a:rPr lang="en-US" dirty="0" smtClean="0"/>
              <a:t>Shift that number out to the LED’s to create a Multi-digit Binary Display</a:t>
            </a:r>
          </a:p>
          <a:p>
            <a:r>
              <a:rPr lang="en-US" dirty="0" smtClean="0"/>
              <a:t>(Shifting code will be similar to previous Binary Display Lab)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5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15B811-0EF1-4158-9C5F-B756773554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D08807-3F79-45A6-8FAF-476687814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034428-67C0-4B30-A7D8-B2C70F3C61C2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Warm-up</vt:lpstr>
      <vt:lpstr>Reading in Multi-digit Numbers</vt:lpstr>
      <vt:lpstr>For Loops vs While Loops</vt:lpstr>
      <vt:lpstr>Reading in Multi-digit Numbers</vt:lpstr>
      <vt:lpstr>Shifting Digits</vt:lpstr>
      <vt:lpstr>Reading in Multi-digit Numbers</vt:lpstr>
      <vt:lpstr>Multi-Digit Binary Display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4</cp:revision>
  <dcterms:created xsi:type="dcterms:W3CDTF">2014-11-03T14:45:39Z</dcterms:created>
  <dcterms:modified xsi:type="dcterms:W3CDTF">2014-11-03T15:33:10Z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