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57" r:id="rId8"/>
    <p:sldId id="258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4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2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1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7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2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9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3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0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E6F5-6ED9-4FD1-A955-EEEB8D046033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2430-AF65-4F20-BBE1-5AF78A57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4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9853"/>
            <a:ext cx="9144000" cy="1088735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14411"/>
            <a:ext cx="9144000" cy="26433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Pick up an extra shift register and an extra 7-segment display per team. </a:t>
            </a:r>
          </a:p>
          <a:p>
            <a:r>
              <a:rPr lang="en-US" sz="3600" dirty="0" smtClean="0"/>
              <a:t>If you destroyed your previous 7-segment display circuit, begin re-wiring it.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767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Digit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create a double digit display</a:t>
            </a:r>
          </a:p>
          <a:p>
            <a:r>
              <a:rPr lang="en-US" dirty="0" smtClean="0"/>
              <a:t>You will ask for a user’s input from the 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erial monitor and display it (from 0 to 99)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already have the code for reading in multi-digit numbers, now you need the code to display it.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749" y="519907"/>
            <a:ext cx="3924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6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the Digits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read in the multi-digit number you need to separate the digits</a:t>
            </a:r>
          </a:p>
          <a:p>
            <a:r>
              <a:rPr lang="en-US" dirty="0" smtClean="0"/>
              <a:t>You do this by dividing the number by 10 to get the first digit (remember that dividing does not return a fraction nor remainder) and then using mod by 10 to get the second digit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4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is short for modulo and returns the remainder and not the quotient of a division problem</a:t>
            </a:r>
          </a:p>
          <a:p>
            <a:endParaRPr lang="en-US" dirty="0" smtClean="0"/>
          </a:p>
          <a:p>
            <a:r>
              <a:rPr lang="en-US" dirty="0" smtClean="0"/>
              <a:t>20%10 = </a:t>
            </a:r>
          </a:p>
          <a:p>
            <a:r>
              <a:rPr lang="en-US" dirty="0" smtClean="0"/>
              <a:t>20%3 = </a:t>
            </a:r>
          </a:p>
          <a:p>
            <a:r>
              <a:rPr lang="en-US" dirty="0" smtClean="0"/>
              <a:t>20%7 =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8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is short for modulo and returns the remainder and not the quotient of a division problem</a:t>
            </a:r>
          </a:p>
          <a:p>
            <a:endParaRPr lang="en-US" dirty="0" smtClean="0"/>
          </a:p>
          <a:p>
            <a:r>
              <a:rPr lang="en-US" dirty="0" smtClean="0"/>
              <a:t>20%10 = 0</a:t>
            </a:r>
          </a:p>
          <a:p>
            <a:r>
              <a:rPr lang="en-US" dirty="0" smtClean="0"/>
              <a:t>20%3 = 2</a:t>
            </a:r>
          </a:p>
          <a:p>
            <a:r>
              <a:rPr lang="en-US" dirty="0" smtClean="0"/>
              <a:t>20%7 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7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8"/>
            <a:ext cx="10515600" cy="52288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User inputs 23</a:t>
            </a:r>
          </a:p>
          <a:p>
            <a:r>
              <a:rPr lang="en-US" dirty="0" smtClean="0"/>
              <a:t>23/10 = 2</a:t>
            </a:r>
          </a:p>
          <a:p>
            <a:r>
              <a:rPr lang="en-US" dirty="0" smtClean="0"/>
              <a:t>23%10= 3</a:t>
            </a:r>
          </a:p>
          <a:p>
            <a:endParaRPr lang="en-US" dirty="0"/>
          </a:p>
          <a:p>
            <a:r>
              <a:rPr lang="en-US" dirty="0" smtClean="0"/>
              <a:t>Now you need to shift these out to the displays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digitalWrite</a:t>
            </a:r>
            <a:r>
              <a:rPr lang="en-US" dirty="0" smtClean="0"/>
              <a:t>(LATCH</a:t>
            </a:r>
            <a:r>
              <a:rPr lang="en-US" dirty="0"/>
              <a:t>, LOW);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shiftOut</a:t>
            </a:r>
            <a:r>
              <a:rPr lang="en-US" dirty="0" smtClean="0"/>
              <a:t>(DATA</a:t>
            </a:r>
            <a:r>
              <a:rPr lang="en-US" dirty="0"/>
              <a:t>, CLOCK, LSBFIRST, digits[right</a:t>
            </a:r>
            <a:r>
              <a:rPr lang="en-US" dirty="0" smtClean="0"/>
              <a:t>]); //ones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shiftOut</a:t>
            </a:r>
            <a:r>
              <a:rPr lang="en-US" dirty="0" smtClean="0"/>
              <a:t>(DATA</a:t>
            </a:r>
            <a:r>
              <a:rPr lang="en-US" dirty="0"/>
              <a:t>, CLOCK, LSBFIRST, digits[left</a:t>
            </a:r>
            <a:r>
              <a:rPr lang="en-US" dirty="0" smtClean="0"/>
              <a:t>]); //tens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digitalWrite</a:t>
            </a:r>
            <a:r>
              <a:rPr lang="en-US" dirty="0" smtClean="0"/>
              <a:t>(LATCH</a:t>
            </a:r>
            <a:r>
              <a:rPr lang="en-US" dirty="0"/>
              <a:t>, HIGH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Notice how the data, clock, and latch pins are the same. Both of your 7-segment displays need to be physically connected so they display correctly.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500"/>
            <a:ext cx="10479848" cy="646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7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500"/>
            <a:ext cx="10479848" cy="646918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615966" y="2511380"/>
            <a:ext cx="257577" cy="46364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33900" y="2511380"/>
            <a:ext cx="257577" cy="46364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02471" y="2466013"/>
            <a:ext cx="257577" cy="4636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58389" y="2511380"/>
            <a:ext cx="257577" cy="46364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49054" y="2511380"/>
            <a:ext cx="257577" cy="463640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845482" y="2511380"/>
            <a:ext cx="257577" cy="463640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copy your “</a:t>
            </a:r>
            <a:r>
              <a:rPr lang="en-US" dirty="0" err="1" smtClean="0"/>
              <a:t>getAnswer</a:t>
            </a:r>
            <a:r>
              <a:rPr lang="en-US" dirty="0" smtClean="0"/>
              <a:t>” function from the previous lab</a:t>
            </a:r>
          </a:p>
          <a:p>
            <a:r>
              <a:rPr lang="en-US" dirty="0" smtClean="0"/>
              <a:t>You should create a new function for displaying (this function should take the user’s input as a parameter)</a:t>
            </a:r>
          </a:p>
          <a:p>
            <a:pPr lvl="1"/>
            <a:r>
              <a:rPr lang="en-US" dirty="0" smtClean="0"/>
              <a:t>Within this function you need to determine if the user entered a single or double digit number </a:t>
            </a:r>
          </a:p>
          <a:p>
            <a:pPr lvl="2"/>
            <a:r>
              <a:rPr lang="en-US" dirty="0" smtClean="0"/>
              <a:t>If the user entered a single digit number (&lt;10) display the number followed by a zero</a:t>
            </a:r>
          </a:p>
          <a:p>
            <a:pPr lvl="2"/>
            <a:r>
              <a:rPr lang="en-US" dirty="0" smtClean="0"/>
              <a:t>If the user entered a double digit (&gt;=10) you need to separate them using / and %</a:t>
            </a:r>
          </a:p>
          <a:p>
            <a:r>
              <a:rPr lang="en-US" dirty="0" smtClean="0"/>
              <a:t>You should keep your decimal array from you previous lab as well and use the separated digits to access the array at that specified index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252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0C6C8B-2165-4E55-A3E9-9C7FD0D1F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C6F4518-10B9-4296-AAE5-4657CF698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3F6F2E-440D-4B31-BF06-320998A00911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314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Warm-up</vt:lpstr>
      <vt:lpstr>Double Digit Display</vt:lpstr>
      <vt:lpstr>Separating the Digits</vt:lpstr>
      <vt:lpstr>Mod</vt:lpstr>
      <vt:lpstr>Mod</vt:lpstr>
      <vt:lpstr>Example</vt:lpstr>
      <vt:lpstr>PowerPoint Presentation</vt:lpstr>
      <vt:lpstr>PowerPoint Presentation</vt:lpstr>
      <vt:lpstr>Functions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4</cp:revision>
  <dcterms:created xsi:type="dcterms:W3CDTF">2014-11-10T14:48:04Z</dcterms:created>
  <dcterms:modified xsi:type="dcterms:W3CDTF">2014-11-10T15:07:11Z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