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80" r:id="rId6"/>
    <p:sldId id="281" r:id="rId7"/>
    <p:sldId id="284" r:id="rId8"/>
    <p:sldId id="282" r:id="rId9"/>
    <p:sldId id="28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Think about the following: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How many resistors did you need to wire your new circuit?</a:t>
            </a:r>
          </a:p>
        </p:txBody>
      </p:sp>
    </p:spTree>
    <p:extLst>
      <p:ext uri="{BB962C8B-B14F-4D97-AF65-F5344CB8AC3E}">
        <p14:creationId xmlns:p14="http://schemas.microsoft.com/office/powerpoint/2010/main" val="3216075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Think about the following: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8999"/>
            <a:ext cx="7342188" cy="2002809"/>
          </a:xfrm>
        </p:spPr>
        <p:txBody>
          <a:bodyPr>
            <a:normAutofit/>
          </a:bodyPr>
          <a:lstStyle/>
          <a:p>
            <a:r>
              <a:rPr lang="en-US" sz="4000" dirty="0"/>
              <a:t>How many resistors did you need to wire your new circuit</a:t>
            </a:r>
            <a:r>
              <a:rPr lang="en-US" sz="4000" dirty="0" smtClean="0"/>
              <a:t>?</a:t>
            </a:r>
          </a:p>
          <a:p>
            <a:r>
              <a:rPr lang="en-US" sz="400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16 </a:t>
            </a:r>
            <a:endParaRPr lang="en-US" sz="4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819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Shifting Out Your 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an array that holds each power of 2. This will be used to indicate which row you should be lighting up each time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binary[ ] = {1, 2, 4, 8, 16, 32, 64, 128};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071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Your Circuit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258" y="1629502"/>
            <a:ext cx="8052819" cy="393192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To make sure your circuit is wired properly place this code in the main loop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for (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i=0; i&lt;8; i++) {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>
                <a:latin typeface="Courier New"/>
                <a:cs typeface="Courier New"/>
              </a:rPr>
              <a:t>digitalWrite</a:t>
            </a:r>
            <a:r>
              <a:rPr lang="en-US" b="1" dirty="0">
                <a:latin typeface="Courier New"/>
                <a:cs typeface="Courier New"/>
              </a:rPr>
              <a:t>(latch, LOW);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>
                <a:latin typeface="Courier New"/>
                <a:cs typeface="Courier New"/>
              </a:rPr>
              <a:t>shiftOut</a:t>
            </a:r>
            <a:r>
              <a:rPr lang="en-US" b="1" dirty="0">
                <a:latin typeface="Courier New"/>
                <a:cs typeface="Courier New"/>
              </a:rPr>
              <a:t>(data, clock, MSBFIRST, </a:t>
            </a:r>
            <a:r>
              <a:rPr lang="en-US" b="1" dirty="0" smtClean="0">
                <a:latin typeface="Courier New"/>
                <a:cs typeface="Courier New"/>
              </a:rPr>
              <a:t>~B10101010);</a:t>
            </a: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>
                <a:latin typeface="Courier New"/>
                <a:cs typeface="Courier New"/>
              </a:rPr>
              <a:t>shiftOut</a:t>
            </a:r>
            <a:r>
              <a:rPr lang="en-US" b="1" dirty="0">
                <a:latin typeface="Courier New"/>
                <a:cs typeface="Courier New"/>
              </a:rPr>
              <a:t>(data, clock, MSBFIRST, </a:t>
            </a:r>
            <a:r>
              <a:rPr lang="en-US" b="1" dirty="0" smtClean="0">
                <a:latin typeface="Courier New"/>
                <a:cs typeface="Courier New"/>
              </a:rPr>
              <a:t>B10101010);</a:t>
            </a: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>
                <a:latin typeface="Courier New"/>
                <a:cs typeface="Courier New"/>
              </a:rPr>
              <a:t>digitalWrite</a:t>
            </a:r>
            <a:r>
              <a:rPr lang="en-US" b="1" dirty="0">
                <a:latin typeface="Courier New"/>
                <a:cs typeface="Courier New"/>
              </a:rPr>
              <a:t>(latch, HIGH);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delay(1);   		  }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7824" y="4385624"/>
            <a:ext cx="2232594" cy="2118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369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Shifting Out Your Image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199" y="1765449"/>
            <a:ext cx="8038067" cy="475235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B</a:t>
            </a:r>
            <a:r>
              <a:rPr lang="en-US" dirty="0" smtClean="0"/>
              <a:t>egin </a:t>
            </a:r>
            <a:r>
              <a:rPr lang="en-US" dirty="0" smtClean="0"/>
              <a:t>a loop that will run 8 times. Inside the loop, shift out each line of your image along with the proper row it should be shifted to. 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for(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hold=0;hold&lt;100;hold++){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   for 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b="1" dirty="0" smtClean="0">
                <a:latin typeface="Courier New"/>
                <a:cs typeface="Courier New"/>
              </a:rPr>
              <a:t> i=0; i&lt;8; i++) {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digitalWrite</a:t>
            </a:r>
            <a:r>
              <a:rPr lang="en-US" b="1" dirty="0" smtClean="0">
                <a:latin typeface="Courier New"/>
                <a:cs typeface="Courier New"/>
              </a:rPr>
              <a:t>(latch, LOW);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shiftOut</a:t>
            </a:r>
            <a:r>
              <a:rPr lang="en-US" b="1" dirty="0" smtClean="0">
                <a:latin typeface="Courier New"/>
                <a:cs typeface="Courier New"/>
              </a:rPr>
              <a:t>(data, clock, MSBFIRST, smile[i]);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shiftOut</a:t>
            </a:r>
            <a:r>
              <a:rPr lang="en-US" b="1" dirty="0" smtClean="0">
                <a:latin typeface="Courier New"/>
                <a:cs typeface="Courier New"/>
              </a:rPr>
              <a:t>(data, clock, MSBFIRST, </a:t>
            </a:r>
            <a:r>
              <a:rPr lang="en-US" b="1" dirty="0" smtClean="0">
                <a:latin typeface="Courier New"/>
                <a:cs typeface="Courier New"/>
              </a:rPr>
              <a:t>~binary[i</a:t>
            </a:r>
            <a:r>
              <a:rPr lang="en-US" b="1" dirty="0" smtClean="0">
                <a:latin typeface="Courier New"/>
                <a:cs typeface="Courier New"/>
              </a:rPr>
              <a:t>]);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digitalWrite</a:t>
            </a:r>
            <a:r>
              <a:rPr lang="en-US" b="1" dirty="0" smtClean="0">
                <a:latin typeface="Courier New"/>
                <a:cs typeface="Courier New"/>
              </a:rPr>
              <a:t>(latch, HIGH);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smtClean="0">
                <a:latin typeface="Courier New"/>
                <a:cs typeface="Courier New"/>
              </a:rPr>
              <a:t>delay(1);   		  }</a:t>
            </a:r>
            <a:endParaRPr lang="en-US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					}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561831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LED Matrix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Come up with 5 different images for your matrix</a:t>
            </a:r>
          </a:p>
          <a:p>
            <a:endParaRPr lang="en-US" dirty="0"/>
          </a:p>
          <a:p>
            <a:r>
              <a:rPr lang="en-US" dirty="0" smtClean="0"/>
              <a:t>Have the matrix display each image, waiting 5 seconds before displaying the next one. </a:t>
            </a:r>
          </a:p>
          <a:p>
            <a:r>
              <a:rPr lang="en-US" dirty="0" smtClean="0"/>
              <a:t>What will be graded:</a:t>
            </a:r>
          </a:p>
          <a:p>
            <a:pPr lvl="1"/>
            <a:r>
              <a:rPr lang="en-US" dirty="0" smtClean="0"/>
              <a:t>Your working circuit</a:t>
            </a:r>
          </a:p>
          <a:p>
            <a:pPr lvl="1"/>
            <a:r>
              <a:rPr lang="en-US" dirty="0" smtClean="0"/>
              <a:t>Your image designs</a:t>
            </a:r>
          </a:p>
          <a:p>
            <a:pPr lvl="1"/>
            <a:r>
              <a:rPr lang="en-US" dirty="0" smtClean="0"/>
              <a:t>Your working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8551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AC7813A2591B438E45E8E456369061" ma:contentTypeVersion="0" ma:contentTypeDescription="Create a new document." ma:contentTypeScope="" ma:versionID="99fabe810085a784ff8506897647ada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c8edeafe848d6b3be84975981de33e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6DB851C-AC8C-4048-8C2B-685D80C24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7725092-B205-42CD-87B1-8510201DF900}">
  <ds:schemaRefs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F29CAE5D-6540-42E8-BE94-72082FF620B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12004</TotalTime>
  <Words>205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Brush Script MT</vt:lpstr>
      <vt:lpstr>Calisto MT</vt:lpstr>
      <vt:lpstr>Courier New</vt:lpstr>
      <vt:lpstr>Capital</vt:lpstr>
      <vt:lpstr>Think about the following:</vt:lpstr>
      <vt:lpstr>Think about the following:</vt:lpstr>
      <vt:lpstr>Shifting Out Your Image</vt:lpstr>
      <vt:lpstr>Checking Your Circuit</vt:lpstr>
      <vt:lpstr>Shifting Out Your Image</vt:lpstr>
      <vt:lpstr>LED Matrix Lab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8x8 LED Matrices</dc:title>
  <dc:creator>Houston Independent School District</dc:creator>
  <cp:lastModifiedBy>Rendon, Isiana</cp:lastModifiedBy>
  <cp:revision>26</cp:revision>
  <dcterms:created xsi:type="dcterms:W3CDTF">2013-11-18T15:41:59Z</dcterms:created>
  <dcterms:modified xsi:type="dcterms:W3CDTF">2014-12-12T14:17:46Z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0x010100CFAC7813A2591B438E45E8E456369061</vt:lpwstr>
  </property>
</Properties>
</file>