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80" r:id="rId6"/>
    <p:sldId id="260" r:id="rId7"/>
    <p:sldId id="268" r:id="rId8"/>
    <p:sldId id="269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 about the following: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many resistors did you need to wire your new circuit?</a:t>
            </a:r>
          </a:p>
        </p:txBody>
      </p:sp>
    </p:spTree>
    <p:extLst>
      <p:ext uri="{BB962C8B-B14F-4D97-AF65-F5344CB8AC3E}">
        <p14:creationId xmlns:p14="http://schemas.microsoft.com/office/powerpoint/2010/main" val="321607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 about the following: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8999"/>
            <a:ext cx="7342188" cy="2002809"/>
          </a:xfrm>
        </p:spPr>
        <p:txBody>
          <a:bodyPr>
            <a:normAutofit/>
          </a:bodyPr>
          <a:lstStyle/>
          <a:p>
            <a:r>
              <a:rPr lang="en-US" sz="4000" dirty="0"/>
              <a:t>How many resistors did you need to wire your new circuit</a:t>
            </a:r>
            <a:r>
              <a:rPr lang="en-US" sz="4000" dirty="0" smtClean="0"/>
              <a:t>?</a:t>
            </a:r>
          </a:p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24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1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Lighting up the LED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out a series of bytes representing which LEDs should be on and which should be off</a:t>
            </a:r>
          </a:p>
          <a:p>
            <a:endParaRPr lang="en-US" dirty="0"/>
          </a:p>
          <a:p>
            <a:r>
              <a:rPr lang="en-US" dirty="0" smtClean="0"/>
              <a:t>Unlike the 7-segment LEDs, the LED matrix is NOT common anode</a:t>
            </a:r>
          </a:p>
          <a:p>
            <a:pPr lvl="1"/>
            <a:r>
              <a:rPr lang="en-US" dirty="0" smtClean="0"/>
              <a:t>In other words, 0 will be “off” and 1 will mean “on”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6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Constructing Your Image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draw the image you want to display onto a piece of graph paper.</a:t>
            </a:r>
          </a:p>
          <a:p>
            <a:r>
              <a:rPr lang="en-US" dirty="0" smtClean="0"/>
              <a:t>Then, generate an array of bytes that represent each row of that drawing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4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203455"/>
              </p:ext>
            </p:extLst>
          </p:nvPr>
        </p:nvGraphicFramePr>
        <p:xfrm>
          <a:off x="697745" y="2133600"/>
          <a:ext cx="2958456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807"/>
                <a:gridCol w="369807"/>
                <a:gridCol w="369807"/>
                <a:gridCol w="369807"/>
                <a:gridCol w="369807"/>
                <a:gridCol w="369807"/>
                <a:gridCol w="369807"/>
                <a:gridCol w="36980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44757" y="1953946"/>
            <a:ext cx="33771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byte smile[] = {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B00000000,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B01100110,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B01100110,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B00000000,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	B00011000,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B10000001,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B11000011,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B01111110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};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5720" y="53733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56201" y="2306472"/>
            <a:ext cx="2580826" cy="204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56201" y="2715904"/>
            <a:ext cx="2580826" cy="191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656201" y="3397513"/>
            <a:ext cx="2580826" cy="204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56201" y="3846772"/>
            <a:ext cx="2580826" cy="204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56201" y="3049885"/>
            <a:ext cx="2580826" cy="204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56201" y="4146423"/>
            <a:ext cx="2580826" cy="204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19274" y="4541001"/>
            <a:ext cx="2580826" cy="204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19274" y="4989661"/>
            <a:ext cx="2580826" cy="204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91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</a:t>
            </a:r>
            <a:r>
              <a:rPr lang="en-US" dirty="0" smtClean="0"/>
              <a:t>g Your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46998"/>
            <a:ext cx="7345363" cy="3931920"/>
          </a:xfrm>
        </p:spPr>
        <p:txBody>
          <a:bodyPr/>
          <a:lstStyle/>
          <a:p>
            <a:r>
              <a:rPr lang="en-US" dirty="0" smtClean="0"/>
              <a:t>On the paper provided create 5 different designs that you would like to display on the LED Matrix. Then begin writing the byte arrays that will display your image.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266788"/>
              </p:ext>
            </p:extLst>
          </p:nvPr>
        </p:nvGraphicFramePr>
        <p:xfrm>
          <a:off x="900113" y="3533736"/>
          <a:ext cx="2714192" cy="274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74"/>
                <a:gridCol w="339274"/>
                <a:gridCol w="339274"/>
                <a:gridCol w="339274"/>
                <a:gridCol w="339274"/>
                <a:gridCol w="339274"/>
                <a:gridCol w="339274"/>
                <a:gridCol w="339274"/>
              </a:tblGrid>
              <a:tr h="34281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</a:tr>
              <a:tr h="34281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</a:tr>
              <a:tr h="34281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</a:tr>
              <a:tr h="34281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</a:tr>
              <a:tr h="34281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</a:tr>
              <a:tr h="34281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</a:tr>
              <a:tr h="34281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</a:tr>
              <a:tr h="34281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3891" marR="83891" marT="41945" marB="41945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68370" y="3085995"/>
            <a:ext cx="32793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byte smile[] = {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B00000000,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B01100110,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B01100110,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B00000000,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	B00011000,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B10000001,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B11000011,</a:t>
            </a:r>
          </a:p>
          <a:p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B01111110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};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86723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DB851C-AC8C-4048-8C2B-685D80C24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9CAE5D-6540-42E8-BE94-72082FF620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725092-B205-42CD-87B1-8510201DF900}">
  <ds:schemaRefs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10544</TotalTime>
  <Words>164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Brush Script MT</vt:lpstr>
      <vt:lpstr>Calisto MT</vt:lpstr>
      <vt:lpstr>Courier New</vt:lpstr>
      <vt:lpstr>Capital</vt:lpstr>
      <vt:lpstr>Think about the following:</vt:lpstr>
      <vt:lpstr>Think about the following:</vt:lpstr>
      <vt:lpstr>Lighting up the LED Matrix</vt:lpstr>
      <vt:lpstr>Constructing Your Image </vt:lpstr>
      <vt:lpstr>Example</vt:lpstr>
      <vt:lpstr>Creating Your Images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8x8 LED Matrices</dc:title>
  <dc:creator>Houston Independent School District</dc:creator>
  <cp:lastModifiedBy>Rendon, Isiana</cp:lastModifiedBy>
  <cp:revision>19</cp:revision>
  <dcterms:created xsi:type="dcterms:W3CDTF">2013-11-18T15:41:59Z</dcterms:created>
  <dcterms:modified xsi:type="dcterms:W3CDTF">2014-12-09T14:55:59Z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</Properties>
</file>