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80" r:id="rId6"/>
    <p:sldId id="257" r:id="rId7"/>
    <p:sldId id="258" r:id="rId8"/>
    <p:sldId id="259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709683"/>
            <a:ext cx="7342188" cy="905301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14984"/>
            <a:ext cx="7342188" cy="1752600"/>
          </a:xfrm>
        </p:spPr>
        <p:txBody>
          <a:bodyPr>
            <a:noAutofit/>
          </a:bodyPr>
          <a:lstStyle/>
          <a:p>
            <a:r>
              <a:rPr lang="en-US" sz="3600" dirty="0"/>
              <a:t>U</a:t>
            </a:r>
            <a:r>
              <a:rPr lang="en-US" sz="3600" dirty="0" smtClean="0"/>
              <a:t>nplug </a:t>
            </a:r>
            <a:r>
              <a:rPr lang="en-US" sz="3600" dirty="0"/>
              <a:t>your seven segment displays (and only that) from your </a:t>
            </a:r>
            <a:r>
              <a:rPr lang="en-US" sz="3600" dirty="0" smtClean="0"/>
              <a:t>breadboard</a:t>
            </a:r>
            <a:r>
              <a:rPr lang="en-US" sz="3600" dirty="0"/>
              <a:t> </a:t>
            </a:r>
            <a:r>
              <a:rPr lang="en-US" sz="3600" dirty="0" smtClean="0"/>
              <a:t>and pick up an LED Matrix from the front.</a:t>
            </a:r>
          </a:p>
          <a:p>
            <a:r>
              <a:rPr lang="en-US" sz="3600" dirty="0" smtClean="0"/>
              <a:t> If you combined your circuits you should also take this time to separate them.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60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Zone Notices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Green </a:t>
            </a:r>
            <a:r>
              <a:rPr lang="en-US" dirty="0" smtClean="0"/>
              <a:t>– Good Standing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Yellow</a:t>
            </a:r>
            <a:r>
              <a:rPr lang="en-US" dirty="0" smtClean="0"/>
              <a:t> – Possible Failure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Red</a:t>
            </a:r>
            <a:r>
              <a:rPr lang="en-US" dirty="0" smtClean="0"/>
              <a:t> – Severe Possible Failure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28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8x8 LED Matrix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733" y="1940031"/>
            <a:ext cx="4949801" cy="40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35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8x8 LED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704" y="2133600"/>
            <a:ext cx="7745013" cy="418880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Consists of 8 rows and 8 columns of LEDs</a:t>
            </a:r>
          </a:p>
          <a:p>
            <a:pPr lvl="1"/>
            <a:r>
              <a:rPr lang="en-US" sz="2600" dirty="0" smtClean="0"/>
              <a:t>64 total LEDs</a:t>
            </a:r>
          </a:p>
          <a:p>
            <a:r>
              <a:rPr lang="en-US" sz="2800" dirty="0" smtClean="0"/>
              <a:t>Dual color – Red, Green, Yellow (</a:t>
            </a:r>
            <a:r>
              <a:rPr lang="en-US" sz="2800" dirty="0" err="1" smtClean="0"/>
              <a:t>Red+Green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Uses:</a:t>
            </a:r>
          </a:p>
          <a:p>
            <a:pPr lvl="1"/>
            <a:r>
              <a:rPr lang="en-US" sz="2600" dirty="0" smtClean="0"/>
              <a:t>Digital display</a:t>
            </a:r>
          </a:p>
          <a:p>
            <a:pPr lvl="1"/>
            <a:r>
              <a:rPr lang="en-US" sz="2600" dirty="0" smtClean="0"/>
              <a:t>Animation screen</a:t>
            </a:r>
          </a:p>
          <a:p>
            <a:pPr lvl="1"/>
            <a:r>
              <a:rPr lang="en-US" sz="2600" dirty="0" smtClean="0"/>
              <a:t>Pictures</a:t>
            </a:r>
          </a:p>
          <a:p>
            <a:pPr lvl="1"/>
            <a:r>
              <a:rPr lang="en-US" sz="2600" dirty="0" smtClean="0"/>
              <a:t>Color graphics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57837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884" y="1796183"/>
            <a:ext cx="5528435" cy="46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323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Pins are numbered clockwise from 1.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3571" y="508705"/>
            <a:ext cx="5530685" cy="4964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586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LED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assign one Shift Register as the column register and another as the row register.</a:t>
            </a:r>
          </a:p>
          <a:p>
            <a:r>
              <a:rPr lang="en-US" dirty="0" smtClean="0"/>
              <a:t>Remember that “Row 1” is actually referring to pin Q0 on the shift register. “Row 8” is Q7 on your “Row Register”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575" y="4276160"/>
            <a:ext cx="5528435" cy="46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59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 Reference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247" y="2133601"/>
            <a:ext cx="2660111" cy="35199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905" y="1584008"/>
            <a:ext cx="5528435" cy="467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42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E1ACF7-4540-4DF5-BF7A-47AA08CEA2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6B89F0-7AA1-4E21-8006-1AF84CCC2C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96055C-F96C-4B22-8947-E1C9C73F8B8D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10559</TotalTime>
  <Words>155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Brush Script MT</vt:lpstr>
      <vt:lpstr>Calisto MT</vt:lpstr>
      <vt:lpstr>Capital</vt:lpstr>
      <vt:lpstr>Warm-up</vt:lpstr>
      <vt:lpstr>Color Zone Notices</vt:lpstr>
      <vt:lpstr>8x8 LED Matrix</vt:lpstr>
      <vt:lpstr>8x8 LED Matrix</vt:lpstr>
      <vt:lpstr>Schematic</vt:lpstr>
      <vt:lpstr>PowerPoint Presentation</vt:lpstr>
      <vt:lpstr>Wiring LED Matrix</vt:lpstr>
      <vt:lpstr>Wiring Reference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8x8 LED Matrices</dc:title>
  <dc:creator>Houston Independent School District</dc:creator>
  <cp:lastModifiedBy>Rendon, Isiana</cp:lastModifiedBy>
  <cp:revision>21</cp:revision>
  <dcterms:created xsi:type="dcterms:W3CDTF">2013-11-18T15:41:59Z</dcterms:created>
  <dcterms:modified xsi:type="dcterms:W3CDTF">2014-12-08T15:20:42Z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