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8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9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7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9D8B3-A00B-4189-A78A-C9A6A17F23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9BD9-58E5-4BD6-B216-8F5DB2904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0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634" y="437882"/>
            <a:ext cx="3266941" cy="125616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9408"/>
            <a:ext cx="9144000" cy="30683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a Scratch script that checks to see if a user inputted number is in the list. (This should work just like the example in yesterday’s lecture.)</a:t>
            </a:r>
          </a:p>
          <a:p>
            <a:endParaRPr lang="en-US" sz="3200" dirty="0"/>
          </a:p>
          <a:p>
            <a:r>
              <a:rPr lang="en-US" sz="3200" dirty="0" smtClean="0"/>
              <a:t>HINT: Use “List contains thing” instruction.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Factors</a:t>
            </a:r>
            <a:r>
              <a:rPr lang="en-US" dirty="0"/>
              <a:t> are numbers you can multiply together to get another number: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2 and 3 are </a:t>
            </a:r>
            <a:r>
              <a:rPr lang="en-US" b="1" dirty="0"/>
              <a:t>factors</a:t>
            </a:r>
            <a:r>
              <a:rPr lang="en-US" dirty="0"/>
              <a:t> of 6, because 2 × 3 = 6. 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and 4 </a:t>
            </a:r>
            <a:r>
              <a:rPr lang="en-US" dirty="0" smtClean="0"/>
              <a:t>are </a:t>
            </a:r>
            <a:r>
              <a:rPr lang="en-US" b="1" dirty="0" smtClean="0"/>
              <a:t>factors</a:t>
            </a:r>
            <a:r>
              <a:rPr lang="en-US" dirty="0"/>
              <a:t> of 12, because 3 × 4 = 12.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2 × 6 = 12 so 2 and 6 are </a:t>
            </a:r>
            <a:r>
              <a:rPr lang="en-US" dirty="0" smtClean="0"/>
              <a:t>also </a:t>
            </a:r>
            <a:r>
              <a:rPr lang="en-US" b="1" dirty="0" smtClean="0"/>
              <a:t>factors</a:t>
            </a:r>
            <a:r>
              <a:rPr lang="en-US" dirty="0"/>
              <a:t> of 12.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1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factors of 20</a:t>
            </a:r>
          </a:p>
          <a:p>
            <a:pPr lvl="1"/>
            <a:r>
              <a:rPr lang="en-US" dirty="0" smtClean="0"/>
              <a:t>1*20</a:t>
            </a:r>
          </a:p>
          <a:p>
            <a:pPr lvl="1"/>
            <a:r>
              <a:rPr lang="en-US" dirty="0" smtClean="0"/>
              <a:t>2*10</a:t>
            </a:r>
          </a:p>
          <a:p>
            <a:pPr lvl="1"/>
            <a:r>
              <a:rPr lang="en-US" dirty="0" smtClean="0"/>
              <a:t>3*nothing (3 is not a factor)</a:t>
            </a:r>
          </a:p>
          <a:p>
            <a:pPr lvl="1"/>
            <a:r>
              <a:rPr lang="en-US" dirty="0" smtClean="0"/>
              <a:t>4*5</a:t>
            </a:r>
          </a:p>
          <a:p>
            <a:pPr lvl="1"/>
            <a:r>
              <a:rPr lang="en-US" dirty="0" smtClean="0"/>
              <a:t>5*4</a:t>
            </a:r>
          </a:p>
          <a:p>
            <a:pPr lvl="1"/>
            <a:r>
              <a:rPr lang="en-US" dirty="0" smtClean="0"/>
              <a:t>6*nothing (6 is not a factor)</a:t>
            </a:r>
          </a:p>
          <a:p>
            <a:pPr lvl="1"/>
            <a:r>
              <a:rPr lang="en-US" dirty="0" smtClean="0"/>
              <a:t>7*nothing (7 is not a factor)</a:t>
            </a:r>
          </a:p>
          <a:p>
            <a:pPr lvl="1"/>
            <a:r>
              <a:rPr lang="en-US" dirty="0" smtClean="0"/>
              <a:t>10*2</a:t>
            </a:r>
          </a:p>
          <a:p>
            <a:pPr lvl="1"/>
            <a:r>
              <a:rPr lang="en-US" dirty="0" smtClean="0"/>
              <a:t>20*1</a:t>
            </a:r>
          </a:p>
        </p:txBody>
      </p:sp>
    </p:spTree>
    <p:extLst>
      <p:ext uri="{BB962C8B-B14F-4D97-AF65-F5344CB8AC3E}">
        <p14:creationId xmlns:p14="http://schemas.microsoft.com/office/powerpoint/2010/main" val="51901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03501" cy="4351338"/>
          </a:xfrm>
        </p:spPr>
        <p:txBody>
          <a:bodyPr/>
          <a:lstStyle/>
          <a:p>
            <a:r>
              <a:rPr lang="en-US" dirty="0" smtClean="0"/>
              <a:t>What are the factors of 20</a:t>
            </a:r>
          </a:p>
          <a:p>
            <a:pPr lvl="1"/>
            <a:r>
              <a:rPr lang="en-US" dirty="0" smtClean="0"/>
              <a:t>1*20</a:t>
            </a:r>
          </a:p>
          <a:p>
            <a:pPr lvl="1"/>
            <a:r>
              <a:rPr lang="en-US" dirty="0" smtClean="0"/>
              <a:t>2*10</a:t>
            </a:r>
          </a:p>
          <a:p>
            <a:pPr lvl="1"/>
            <a:r>
              <a:rPr lang="en-US" dirty="0" smtClean="0"/>
              <a:t>3*nothing (3 is not a factor)</a:t>
            </a:r>
          </a:p>
          <a:p>
            <a:pPr lvl="1"/>
            <a:r>
              <a:rPr lang="en-US" dirty="0" smtClean="0"/>
              <a:t>4*5</a:t>
            </a:r>
          </a:p>
          <a:p>
            <a:pPr lvl="1"/>
            <a:r>
              <a:rPr lang="en-US" dirty="0" smtClean="0"/>
              <a:t>5*4</a:t>
            </a:r>
          </a:p>
          <a:p>
            <a:pPr lvl="1"/>
            <a:r>
              <a:rPr lang="en-US" dirty="0" smtClean="0"/>
              <a:t>10*2</a:t>
            </a:r>
          </a:p>
          <a:p>
            <a:pPr lvl="1"/>
            <a:r>
              <a:rPr lang="en-US" dirty="0" smtClean="0"/>
              <a:t>20*1</a:t>
            </a:r>
          </a:p>
          <a:p>
            <a:pPr lvl="1"/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75797" y="1825625"/>
            <a:ext cx="5743978" cy="293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did we get these numbers?</a:t>
            </a:r>
          </a:p>
          <a:p>
            <a:pPr lvl="1"/>
            <a:r>
              <a:rPr lang="en-US" dirty="0" smtClean="0"/>
              <a:t>20/1 </a:t>
            </a:r>
            <a:r>
              <a:rPr lang="en-US" dirty="0" smtClean="0">
                <a:sym typeface="Wingdings" panose="05000000000000000000" pitchFamily="2" charset="2"/>
              </a:rPr>
              <a:t>»</a:t>
            </a:r>
            <a:r>
              <a:rPr lang="en-US" dirty="0" smtClean="0">
                <a:sym typeface="Wingdings" panose="05000000000000000000" pitchFamily="2" charset="2"/>
              </a:rPr>
              <a:t> IS divisible » 1 is a factor (1 will always be a factor)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20/2 </a:t>
            </a:r>
            <a:r>
              <a:rPr lang="en-US" dirty="0" smtClean="0">
                <a:sym typeface="Wingdings" panose="05000000000000000000" pitchFamily="2" charset="2"/>
              </a:rPr>
              <a:t>»</a:t>
            </a:r>
            <a:r>
              <a:rPr lang="en-US" dirty="0" smtClean="0">
                <a:sym typeface="Wingdings" panose="05000000000000000000" pitchFamily="2" charset="2"/>
              </a:rPr>
              <a:t> IS divisible </a:t>
            </a:r>
            <a:r>
              <a:rPr lang="en-US" dirty="0" smtClean="0">
                <a:sym typeface="Wingdings" panose="05000000000000000000" pitchFamily="2" charset="2"/>
              </a:rPr>
              <a:t>» 2 is a factor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20/3 </a:t>
            </a:r>
            <a:r>
              <a:rPr lang="en-US" dirty="0" smtClean="0">
                <a:sym typeface="Wingdings" panose="05000000000000000000" pitchFamily="2" charset="2"/>
              </a:rPr>
              <a:t>» NOT divisible » 3 is not a factor</a:t>
            </a:r>
          </a:p>
          <a:p>
            <a:pPr marL="2743200" lvl="6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2743200" lvl="6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2743200" lvl="6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2743200" lvl="6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2743200" lvl="6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0" y="4314422"/>
            <a:ext cx="5743978" cy="293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How did we get these numbers?</a:t>
            </a:r>
          </a:p>
          <a:p>
            <a:pPr lvl="1"/>
            <a:r>
              <a:rPr lang="en-US" dirty="0" smtClean="0"/>
              <a:t>20/20 </a:t>
            </a:r>
            <a:r>
              <a:rPr lang="en-US" dirty="0" smtClean="0">
                <a:sym typeface="Wingdings" panose="05000000000000000000" pitchFamily="2" charset="2"/>
              </a:rPr>
              <a:t>» IS divisible » </a:t>
            </a:r>
            <a:r>
              <a:rPr lang="en-US" dirty="0" smtClean="0">
                <a:sym typeface="Wingdings" panose="05000000000000000000" pitchFamily="2" charset="2"/>
              </a:rPr>
              <a:t>20 is a factor</a:t>
            </a:r>
            <a:endParaRPr lang="en-US" dirty="0" smtClean="0">
              <a:sym typeface="Wingdings" panose="05000000000000000000" pitchFamily="2" charset="2"/>
            </a:endParaRPr>
          </a:p>
          <a:p>
            <a:pPr marL="2743200" lvl="6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2743200" lvl="6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241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Scratch instruction can we use to see if a number is divisible?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2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9" y="1825625"/>
            <a:ext cx="1101143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Scratch instruction can we use to see if a number is divisible?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 is short for modulo and returns the remainder and not the quotient </a:t>
            </a:r>
          </a:p>
          <a:p>
            <a:endParaRPr lang="en-US" dirty="0"/>
          </a:p>
          <a:p>
            <a:r>
              <a:rPr lang="en-US" dirty="0" smtClean="0"/>
              <a:t>20%10 = 0</a:t>
            </a:r>
          </a:p>
          <a:p>
            <a:r>
              <a:rPr lang="en-US" dirty="0" smtClean="0"/>
              <a:t>20%3 = 2</a:t>
            </a:r>
          </a:p>
          <a:p>
            <a:r>
              <a:rPr lang="en-US" dirty="0" smtClean="0"/>
              <a:t>20%7 =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856" y="2710939"/>
            <a:ext cx="2490251" cy="9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3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62929A-F93B-467D-B270-2C6D07ADEE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21EB40-F0E3-4A40-9C7B-83EBFFE3F7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996AC7-0EE9-4848-A4F9-6F77BA7565BA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Warm-up</vt:lpstr>
      <vt:lpstr>Factors </vt:lpstr>
      <vt:lpstr>How to Find Factors </vt:lpstr>
      <vt:lpstr>How to Find Factors </vt:lpstr>
      <vt:lpstr>How to Find Factors</vt:lpstr>
      <vt:lpstr>How to Find Factors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3</cp:revision>
  <dcterms:created xsi:type="dcterms:W3CDTF">2014-10-21T13:53:32Z</dcterms:created>
  <dcterms:modified xsi:type="dcterms:W3CDTF">2014-10-21T14:11:57Z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