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A871-C613-8146-8687-649FCEAF5F99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581F-07CD-CE4B-AEF0-CFD08F459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5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A871-C613-8146-8687-649FCEAF5F99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581F-07CD-CE4B-AEF0-CFD08F459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2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A871-C613-8146-8687-649FCEAF5F99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581F-07CD-CE4B-AEF0-CFD08F459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5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A871-C613-8146-8687-649FCEAF5F99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581F-07CD-CE4B-AEF0-CFD08F459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A871-C613-8146-8687-649FCEAF5F99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581F-07CD-CE4B-AEF0-CFD08F459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4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A871-C613-8146-8687-649FCEAF5F99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581F-07CD-CE4B-AEF0-CFD08F459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8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A871-C613-8146-8687-649FCEAF5F99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581F-07CD-CE4B-AEF0-CFD08F459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6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A871-C613-8146-8687-649FCEAF5F99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581F-07CD-CE4B-AEF0-CFD08F459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3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A871-C613-8146-8687-649FCEAF5F99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581F-07CD-CE4B-AEF0-CFD08F459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5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A871-C613-8146-8687-649FCEAF5F99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581F-07CD-CE4B-AEF0-CFD08F459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0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A871-C613-8146-8687-649FCEAF5F99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581F-07CD-CE4B-AEF0-CFD08F459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3A871-C613-8146-8687-649FCEAF5F99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2581F-07CD-CE4B-AEF0-CFD08F459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9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Grab a temperature sensor if you </a:t>
            </a:r>
            <a:r>
              <a:rPr lang="en-US" smtClean="0"/>
              <a:t>don’t already have one.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75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94047"/>
            <a:ext cx="8229600" cy="1143000"/>
          </a:xfrm>
        </p:spPr>
        <p:txBody>
          <a:bodyPr/>
          <a:lstStyle/>
          <a:p>
            <a:r>
              <a:rPr lang="en-US" dirty="0" smtClean="0"/>
              <a:t>Double Temp Display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48953"/>
            <a:ext cx="8229600" cy="56554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Use your TMP36 Temperature Sensor and 7-segment LEDs to create a digital temperature sensor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up the circuit for the temperature sensor.</a:t>
            </a:r>
          </a:p>
          <a:p>
            <a:pPr marL="914400" lvl="1" indent="-514350"/>
            <a:r>
              <a:rPr lang="en-US" dirty="0" smtClean="0"/>
              <a:t>Remember, the sensor is ANALOG!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the temperature in Fahrenheit</a:t>
            </a:r>
          </a:p>
          <a:p>
            <a:pPr marL="914400" lvl="1" indent="-514350"/>
            <a:r>
              <a:rPr lang="en-US" dirty="0" smtClean="0"/>
              <a:t>Read the value from the sensor</a:t>
            </a:r>
          </a:p>
          <a:p>
            <a:pPr marL="914400" lvl="1" indent="-514350"/>
            <a:r>
              <a:rPr lang="en-US" dirty="0" smtClean="0"/>
              <a:t>voltage = (sensor*5000) / 1024</a:t>
            </a:r>
          </a:p>
          <a:p>
            <a:pPr marL="914400" lvl="1" indent="-514350"/>
            <a:r>
              <a:rPr lang="en-US" dirty="0" smtClean="0"/>
              <a:t>offset = voltage – 500;</a:t>
            </a:r>
          </a:p>
          <a:p>
            <a:pPr marL="914400" lvl="1" indent="-514350"/>
            <a:r>
              <a:rPr lang="en-US" dirty="0" err="1"/>
              <a:t>f</a:t>
            </a:r>
            <a:r>
              <a:rPr lang="en-US" smtClean="0"/>
              <a:t>ahr</a:t>
            </a:r>
            <a:r>
              <a:rPr lang="en-US" dirty="0" smtClean="0"/>
              <a:t> = (offset/10)*1.8 + 32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Print the ten’s place of the temperature to one 7-segment LED, and the one’s place to the other 7-segment LED</a:t>
            </a:r>
          </a:p>
          <a:p>
            <a:pPr marL="914400" lvl="1" indent="-514350"/>
            <a:r>
              <a:rPr lang="en-US" dirty="0" smtClean="0"/>
              <a:t>tens = </a:t>
            </a:r>
            <a:r>
              <a:rPr lang="en-US" dirty="0" err="1" smtClean="0"/>
              <a:t>fahr</a:t>
            </a:r>
            <a:r>
              <a:rPr lang="en-US" dirty="0" smtClean="0"/>
              <a:t>/10;</a:t>
            </a:r>
          </a:p>
          <a:p>
            <a:pPr marL="914400" lvl="1" indent="-514350"/>
            <a:r>
              <a:rPr lang="en-US" dirty="0" smtClean="0"/>
              <a:t>ones = </a:t>
            </a:r>
            <a:r>
              <a:rPr lang="en-US" dirty="0" err="1" smtClean="0"/>
              <a:t>fahr</a:t>
            </a:r>
            <a:r>
              <a:rPr lang="en-US" dirty="0" smtClean="0"/>
              <a:t> % 10;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66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B8ED75-AE88-48CE-BCB9-F7F730509E62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E0ABA40-D580-449D-9CCF-5E72633B25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8F2F70-F79B-4C3C-B020-F221D903D0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108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Warm-up</vt:lpstr>
      <vt:lpstr>Double Temp Display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#16</dc:title>
  <dc:creator>Houston Independent School District</dc:creator>
  <cp:lastModifiedBy>Rendon, Isiana</cp:lastModifiedBy>
  <cp:revision>5</cp:revision>
  <cp:lastPrinted>2013-10-30T21:18:27Z</cp:lastPrinted>
  <dcterms:created xsi:type="dcterms:W3CDTF">2013-10-30T21:12:49Z</dcterms:created>
  <dcterms:modified xsi:type="dcterms:W3CDTF">2014-11-13T15:20:51Z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</Properties>
</file>