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423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411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35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784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0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561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3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01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F21A4-248D-43B4-B043-E92E007AEA46}" type="datetimeFigureOut">
              <a:rPr lang="en-US" smtClean="0"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AF607-908D-4B1B-9C6B-C5BC518570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03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2429"/>
            <a:ext cx="3112394" cy="1050098"/>
          </a:xfrm>
        </p:spPr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034862"/>
            <a:ext cx="9144000" cy="3222938"/>
          </a:xfrm>
        </p:spPr>
        <p:txBody>
          <a:bodyPr>
            <a:normAutofit/>
          </a:bodyPr>
          <a:lstStyle/>
          <a:p>
            <a:r>
              <a:rPr lang="en-US" sz="4000" dirty="0"/>
              <a:t>Why do we need to use the </a:t>
            </a:r>
            <a:r>
              <a:rPr lang="en-US" sz="4000" dirty="0" err="1"/>
              <a:t>randomSeed</a:t>
            </a:r>
            <a:r>
              <a:rPr lang="en-US" sz="4000" dirty="0"/>
              <a:t>() instruction?</a:t>
            </a:r>
          </a:p>
        </p:txBody>
      </p:sp>
    </p:spTree>
    <p:extLst>
      <p:ext uri="{BB962C8B-B14F-4D97-AF65-F5344CB8AC3E}">
        <p14:creationId xmlns:p14="http://schemas.microsoft.com/office/powerpoint/2010/main" val="291498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Electronic Die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6 LEDs to mimic the throw of a die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Arduino</a:t>
            </a:r>
            <a:r>
              <a:rPr lang="en-US" dirty="0" smtClean="0"/>
              <a:t> will “roll” a random number between 1 and 6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 err="1" smtClean="0"/>
              <a:t>Arduino</a:t>
            </a:r>
            <a:r>
              <a:rPr lang="en-US" dirty="0" smtClean="0"/>
              <a:t> should play a lighting effect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961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BE35D5-5400-4103-BC62-5A74B8F95D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0E955E7-8821-404E-8A95-9C98C83C12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245E7C-0C25-4280-B4EF-597068FBA121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Warm-up</vt:lpstr>
      <vt:lpstr>Electronic Die Lab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Rendon, Isiana</dc:creator>
  <cp:lastModifiedBy>Rendon, Isiana</cp:lastModifiedBy>
  <cp:revision>2</cp:revision>
  <dcterms:created xsi:type="dcterms:W3CDTF">2014-10-19T18:05:23Z</dcterms:created>
  <dcterms:modified xsi:type="dcterms:W3CDTF">2014-10-19T18:06:46Z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  <property fmtid="{D5CDD505-2E9C-101B-9397-08002B2CF9AE}" pid="3" name="IsMyDocuments">
    <vt:bool>true</vt:bool>
  </property>
</Properties>
</file>