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27C-2CFD-45EE-8D96-B63BE98386E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441D-7465-4DE0-BE63-FA317F01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8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27C-2CFD-45EE-8D96-B63BE98386E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441D-7465-4DE0-BE63-FA317F01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9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27C-2CFD-45EE-8D96-B63BE98386E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441D-7465-4DE0-BE63-FA317F01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9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27C-2CFD-45EE-8D96-B63BE98386E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441D-7465-4DE0-BE63-FA317F01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0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27C-2CFD-45EE-8D96-B63BE98386E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441D-7465-4DE0-BE63-FA317F01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7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27C-2CFD-45EE-8D96-B63BE98386E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441D-7465-4DE0-BE63-FA317F01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5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27C-2CFD-45EE-8D96-B63BE98386E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441D-7465-4DE0-BE63-FA317F01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27C-2CFD-45EE-8D96-B63BE98386E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441D-7465-4DE0-BE63-FA317F01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3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27C-2CFD-45EE-8D96-B63BE98386E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441D-7465-4DE0-BE63-FA317F01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27C-2CFD-45EE-8D96-B63BE98386E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441D-7465-4DE0-BE63-FA317F01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0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E27C-2CFD-45EE-8D96-B63BE98386E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441D-7465-4DE0-BE63-FA317F01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7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9E27C-2CFD-45EE-8D96-B63BE98386E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9441D-7465-4DE0-BE63-FA317F01D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0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analog signals different from digital signals?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Why does the </a:t>
            </a:r>
            <a:r>
              <a:rPr lang="en-US" dirty="0" err="1" smtClean="0"/>
              <a:t>Arduino</a:t>
            </a:r>
            <a:r>
              <a:rPr lang="en-US" dirty="0" smtClean="0"/>
              <a:t> only have analog input pins, and no analog output pins?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6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are analog signals different from digital signals?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3300"/>
                </a:solidFill>
              </a:rPr>
              <a:t>Analog – any value on an infinite spectrum</a:t>
            </a:r>
            <a:endParaRPr lang="en-US" dirty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3300"/>
                </a:solidFill>
              </a:rPr>
              <a:t>Digital – finite number of value possibilities (all others get rounded down or up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Why does the </a:t>
            </a:r>
            <a:r>
              <a:rPr lang="en-US" dirty="0" err="1" smtClean="0"/>
              <a:t>Arduino</a:t>
            </a:r>
            <a:r>
              <a:rPr lang="en-US" dirty="0" smtClean="0"/>
              <a:t> only have analog input pins, and no analog output pins?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3300"/>
                </a:solidFill>
              </a:rPr>
              <a:t>The </a:t>
            </a:r>
            <a:r>
              <a:rPr lang="en-US" dirty="0" err="1" smtClean="0">
                <a:solidFill>
                  <a:srgbClr val="FF3300"/>
                </a:solidFill>
              </a:rPr>
              <a:t>Arduino</a:t>
            </a:r>
            <a:r>
              <a:rPr lang="en-US" dirty="0" smtClean="0">
                <a:solidFill>
                  <a:srgbClr val="FF3300"/>
                </a:solidFill>
              </a:rPr>
              <a:t> is a digital device, like all electronic devices. Analog can be converted to digital, but digital could never be translated back into analog (information is lost in translation that cannot be recovered)</a:t>
            </a:r>
            <a:endParaRPr lang="en-US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50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Piezoelectric Buzzers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Alternating current vibrates a thin plate inside the buzzer</a:t>
            </a:r>
          </a:p>
          <a:p>
            <a:r>
              <a:rPr lang="en-US" dirty="0" smtClean="0"/>
              <a:t>Vibration of the plate causes a buzzing sound</a:t>
            </a:r>
          </a:p>
          <a:p>
            <a:endParaRPr lang="en-US" dirty="0"/>
          </a:p>
          <a:p>
            <a:r>
              <a:rPr lang="en-US" dirty="0" smtClean="0"/>
              <a:t>Not polarized – can be connected in either direction</a:t>
            </a:r>
          </a:p>
          <a:p>
            <a:endParaRPr lang="en-US" dirty="0"/>
          </a:p>
          <a:p>
            <a:r>
              <a:rPr lang="en-US" dirty="0" smtClean="0"/>
              <a:t>Dependent on alternating current frequency and voltage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4962" y="4807299"/>
            <a:ext cx="3332235" cy="25075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0594" y="1144587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193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Alternating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</a:t>
            </a:r>
            <a:r>
              <a:rPr lang="en-US" dirty="0" smtClean="0"/>
              <a:t>PWM</a:t>
            </a:r>
          </a:p>
          <a:p>
            <a:endParaRPr lang="en-US" dirty="0"/>
          </a:p>
          <a:p>
            <a:r>
              <a:rPr lang="en-US" dirty="0" smtClean="0"/>
              <a:t>Current alternates high and low, like a sine or step wave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011" y="3735172"/>
            <a:ext cx="6558880" cy="244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78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Affects </a:t>
            </a:r>
            <a:r>
              <a:rPr lang="en-US" dirty="0" err="1" smtClean="0"/>
              <a:t>Piezo</a:t>
            </a:r>
            <a:r>
              <a:rPr lang="en-US" dirty="0" smtClean="0"/>
              <a:t> Tone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660" y="1851721"/>
            <a:ext cx="8316140" cy="18213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4131172"/>
            <a:ext cx="2669232" cy="25509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67674" y="3638730"/>
            <a:ext cx="44431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Low frequency = deep tone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4926161" y="5576341"/>
            <a:ext cx="45452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High frequency = high pitch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2090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Affects </a:t>
            </a:r>
            <a:r>
              <a:rPr lang="en-US" dirty="0" err="1" smtClean="0"/>
              <a:t>Piezo</a:t>
            </a:r>
            <a:r>
              <a:rPr lang="en-US" dirty="0" smtClean="0"/>
              <a:t> Volume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15880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</a:p>
          <a:p>
            <a:pPr marL="274320" lvl="1" indent="0">
              <a:buNone/>
            </a:pPr>
            <a:r>
              <a:rPr lang="en-US" dirty="0" smtClean="0"/>
              <a:t>						</a:t>
            </a:r>
            <a:r>
              <a:rPr lang="en-US" dirty="0"/>
              <a:t>Low voltage = soft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High voltage = loud			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040" y="1524000"/>
            <a:ext cx="5282677" cy="43747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445" y="2949379"/>
            <a:ext cx="2869598" cy="151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8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 err="1" smtClean="0"/>
              <a:t>Piezo</a:t>
            </a:r>
            <a:r>
              <a:rPr lang="en-US" dirty="0" smtClean="0"/>
              <a:t> Buzzers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Rated for 3-12V</a:t>
            </a:r>
          </a:p>
          <a:p>
            <a:endParaRPr lang="en-US" sz="2600" dirty="0"/>
          </a:p>
          <a:p>
            <a:r>
              <a:rPr lang="en-US" sz="2600" dirty="0"/>
              <a:t>This means that at 5V, we will be at the lower end of the volume spectrum </a:t>
            </a:r>
          </a:p>
          <a:p>
            <a:pPr lvl="1"/>
            <a:r>
              <a:rPr lang="en-US" dirty="0"/>
              <a:t>They’ll be kind of quiet</a:t>
            </a:r>
          </a:p>
          <a:p>
            <a:endParaRPr lang="en-US" dirty="0" smtClean="0"/>
          </a:p>
          <a:p>
            <a:r>
              <a:rPr lang="en-US" sz="2600" dirty="0"/>
              <a:t>How to make them louder?</a:t>
            </a:r>
          </a:p>
          <a:p>
            <a:pPr lvl="1"/>
            <a:r>
              <a:rPr lang="en-US" dirty="0"/>
              <a:t>Transistor</a:t>
            </a:r>
          </a:p>
          <a:p>
            <a:pPr lvl="1"/>
            <a:r>
              <a:rPr lang="en-US" dirty="0"/>
              <a:t>9V or 12V battery/power source</a:t>
            </a:r>
          </a:p>
          <a:p>
            <a:pPr lvl="1"/>
            <a:r>
              <a:rPr lang="en-US" dirty="0"/>
              <a:t>May explore this </a:t>
            </a:r>
            <a:r>
              <a:rPr lang="en-US" dirty="0" smtClean="0"/>
              <a:t>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52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 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384771" y="2063037"/>
            <a:ext cx="7134583" cy="3918621"/>
            <a:chOff x="1552217" y="2146338"/>
            <a:chExt cx="7134583" cy="391862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6181136" y="2811172"/>
              <a:ext cx="2068689" cy="1723908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00636" y="2661110"/>
              <a:ext cx="2709334" cy="109313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56197" y="4063998"/>
              <a:ext cx="994657" cy="1322683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552217" y="2935111"/>
              <a:ext cx="214489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err="1" smtClean="0"/>
                <a:t>Arduino</a:t>
              </a:r>
              <a:r>
                <a:rPr lang="en-US" sz="2600" dirty="0" smtClean="0"/>
                <a:t> ~ </a:t>
              </a:r>
              <a:r>
                <a:rPr lang="en-US" sz="2600" dirty="0"/>
                <a:t>pin </a:t>
              </a:r>
              <a:endParaRPr lang="en-US" sz="2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26839" y="2146338"/>
              <a:ext cx="214489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/>
                <a:t>1K Ohm</a:t>
              </a:r>
              <a:endParaRPr lang="en-US" sz="2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96234" y="5572516"/>
              <a:ext cx="95462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/>
                <a:t>GND</a:t>
              </a:r>
              <a:endParaRPr lang="en-US" sz="2600" dirty="0"/>
            </a:p>
          </p:txBody>
        </p:sp>
        <p:sp>
          <p:nvSpPr>
            <p:cNvPr id="10" name="TextBox 9"/>
            <p:cNvSpPr txBox="1"/>
            <p:nvPr/>
          </p:nvSpPr>
          <p:spPr>
            <a:xfrm rot="5400000">
              <a:off x="7827288" y="3508025"/>
              <a:ext cx="122658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/>
                <a:t>Buzzer</a:t>
              </a:r>
              <a:endParaRPr lang="en-US" sz="2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6450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87618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Base </a:t>
            </a:r>
            <a:r>
              <a:rPr lang="en-US" dirty="0" smtClean="0"/>
              <a:t>Code and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6984"/>
            <a:ext cx="8229600" cy="57110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Be sure you declare your buzzer as an output and that you have it connected to a PWM pin.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Use </a:t>
            </a:r>
            <a:r>
              <a:rPr lang="en-US" dirty="0" err="1" smtClean="0">
                <a:latin typeface="Courier New"/>
                <a:cs typeface="Courier New"/>
              </a:rPr>
              <a:t>digitalWrite</a:t>
            </a:r>
            <a:r>
              <a:rPr lang="en-US" dirty="0" smtClean="0">
                <a:latin typeface="Courier New"/>
                <a:cs typeface="Courier New"/>
              </a:rPr>
              <a:t>() to turn the buzzer on and off for Task 1.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Use </a:t>
            </a:r>
            <a:r>
              <a:rPr lang="en-US" dirty="0" err="1" smtClean="0">
                <a:latin typeface="Courier New"/>
                <a:cs typeface="Courier New"/>
              </a:rPr>
              <a:t>analogWrite</a:t>
            </a:r>
            <a:r>
              <a:rPr lang="en-US" dirty="0" smtClean="0">
                <a:latin typeface="Courier New"/>
                <a:cs typeface="Courier New"/>
              </a:rPr>
              <a:t>() to vary the loudness of the buzzer for Task 2.</a:t>
            </a:r>
          </a:p>
          <a:p>
            <a:pPr marL="0" indent="0">
              <a:buNone/>
            </a:pPr>
            <a:endParaRPr lang="en-US" dirty="0" smtClean="0">
              <a:latin typeface="+mj-lt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3300"/>
                </a:solidFill>
                <a:latin typeface="+mj-lt"/>
                <a:cs typeface="Courier New"/>
              </a:rPr>
              <a:t>Task </a:t>
            </a:r>
            <a:r>
              <a:rPr lang="en-US" b="1" dirty="0">
                <a:solidFill>
                  <a:srgbClr val="FF3300"/>
                </a:solidFill>
                <a:latin typeface="+mj-lt"/>
                <a:cs typeface="Courier New"/>
              </a:rPr>
              <a:t>1</a:t>
            </a:r>
            <a:r>
              <a:rPr lang="en-US" b="1" dirty="0" smtClean="0">
                <a:solidFill>
                  <a:srgbClr val="FF3300"/>
                </a:solidFill>
                <a:latin typeface="+mj-lt"/>
                <a:cs typeface="Courier New"/>
              </a:rPr>
              <a:t>: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>
                <a:latin typeface="+mj-lt"/>
                <a:cs typeface="Courier New"/>
              </a:rPr>
              <a:t>Use your buzzer to transmit a secret word in Morse code. Decide on you word, and look up the Morse code translation on the Internet</a:t>
            </a:r>
            <a:r>
              <a:rPr lang="en-US" dirty="0" smtClean="0">
                <a:latin typeface="+mj-lt"/>
                <a:cs typeface="Courier New"/>
              </a:rPr>
              <a:t>. (A WORD, NOT A SENTENCE!) </a:t>
            </a:r>
          </a:p>
          <a:p>
            <a:pPr marL="0" indent="0">
              <a:buNone/>
            </a:pPr>
            <a:r>
              <a:rPr lang="en-US" dirty="0">
                <a:solidFill>
                  <a:srgbClr val="FF3300"/>
                </a:solidFill>
                <a:cs typeface="Courier New"/>
              </a:rPr>
              <a:t>Task </a:t>
            </a:r>
            <a:r>
              <a:rPr lang="en-US" dirty="0" smtClean="0">
                <a:solidFill>
                  <a:srgbClr val="FF3300"/>
                </a:solidFill>
                <a:cs typeface="Courier New"/>
              </a:rPr>
              <a:t>2: </a:t>
            </a:r>
            <a:r>
              <a:rPr lang="en-US" dirty="0" smtClean="0">
                <a:latin typeface="+mj-lt"/>
                <a:cs typeface="Courier New"/>
              </a:rPr>
              <a:t>Make the buzzer sound on and off (like a siren). The sound should lower until it is inaudible and then get louder.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/>
              </a:rPr>
              <a:t> </a:t>
            </a:r>
            <a:endParaRPr lang="en-US" dirty="0" smtClean="0">
              <a:latin typeface="+mj-lt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41068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A618A0-23F1-4B10-BD35-7867DA24DA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0FAB11-D439-4BD0-A7A0-43E7A40D24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C817C8-669B-46FB-B691-BFA982DFF1D6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356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 Theme</vt:lpstr>
      <vt:lpstr>Warm-Up</vt:lpstr>
      <vt:lpstr>Warm-Up</vt:lpstr>
      <vt:lpstr>Piezoelectric Buzzers</vt:lpstr>
      <vt:lpstr>Alternating Current</vt:lpstr>
      <vt:lpstr>Frequency Affects Piezo Tone</vt:lpstr>
      <vt:lpstr>Voltage Affects Piezo Volume</vt:lpstr>
      <vt:lpstr>Our Piezo Buzzers</vt:lpstr>
      <vt:lpstr>Schematic </vt:lpstr>
      <vt:lpstr>Base Code and Assignments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Rendon, Isiana</dc:creator>
  <cp:lastModifiedBy>Rendon, Isiana</cp:lastModifiedBy>
  <cp:revision>5</cp:revision>
  <dcterms:created xsi:type="dcterms:W3CDTF">2014-10-08T03:49:58Z</dcterms:created>
  <dcterms:modified xsi:type="dcterms:W3CDTF">2014-10-08T13:42:17Z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</Properties>
</file>