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6B21-C6A2-455B-9750-4E1097C07B6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0192-B54D-4C5B-8C13-4AFE32B1C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6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6B21-C6A2-455B-9750-4E1097C07B6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0192-B54D-4C5B-8C13-4AFE32B1C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664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6B21-C6A2-455B-9750-4E1097C07B6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0192-B54D-4C5B-8C13-4AFE32B1C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384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6B21-C6A2-455B-9750-4E1097C07B6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0192-B54D-4C5B-8C13-4AFE32B1C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71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6B21-C6A2-455B-9750-4E1097C07B6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0192-B54D-4C5B-8C13-4AFE32B1C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401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6B21-C6A2-455B-9750-4E1097C07B6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0192-B54D-4C5B-8C13-4AFE32B1C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955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6B21-C6A2-455B-9750-4E1097C07B6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0192-B54D-4C5B-8C13-4AFE32B1C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3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6B21-C6A2-455B-9750-4E1097C07B6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0192-B54D-4C5B-8C13-4AFE32B1C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364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6B21-C6A2-455B-9750-4E1097C07B6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0192-B54D-4C5B-8C13-4AFE32B1C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01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6B21-C6A2-455B-9750-4E1097C07B6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0192-B54D-4C5B-8C13-4AFE32B1C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305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F6B21-C6A2-455B-9750-4E1097C07B6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B0192-B54D-4C5B-8C13-4AFE32B1C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40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F6B21-C6A2-455B-9750-4E1097C07B6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B0192-B54D-4C5B-8C13-4AFE32B1C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40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ttp://www.talktoanit.com/A+/aplus-website/images/multime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0527" y="281680"/>
            <a:ext cx="8674994" cy="5920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851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Buzzing Temp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 your temperature and buzzing circuits so that the buzzer gets louder the hotter the temperature. (Note: you don’t actually need to physically combine the circuits)</a:t>
            </a:r>
          </a:p>
          <a:p>
            <a:r>
              <a:rPr lang="en-US" dirty="0" smtClean="0"/>
              <a:t>60 degrees should be completely silent and 90+ should be the loudest possible. (255)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972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AC7813A2591B438E45E8E456369061" ma:contentTypeVersion="0" ma:contentTypeDescription="Create a new document." ma:contentTypeScope="" ma:versionID="99fabe810085a784ff8506897647ada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c8edeafe848d6b3be84975981de33e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B196818-70FA-4C38-B8A0-BCF9E49D4F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A1071D3-B604-4242-B3C3-27E817FDFAB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8D0F53-1D47-49C0-87E3-F51073CE2D49}">
  <ds:schemaRefs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infopath/2007/PartnerControl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Buzzing Temp Lab</vt:lpstr>
    </vt:vector>
  </TitlesOfParts>
  <Company>HISD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Rendon, Isiana</dc:creator>
  <cp:lastModifiedBy>Rendon, Isiana</cp:lastModifiedBy>
  <cp:revision>2</cp:revision>
  <dcterms:created xsi:type="dcterms:W3CDTF">2014-10-09T00:01:48Z</dcterms:created>
  <dcterms:modified xsi:type="dcterms:W3CDTF">2014-10-09T00:02:47Z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0x010100CFAC7813A2591B438E45E8E456369061</vt:lpwstr>
  </property>
</Properties>
</file>