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F817F-34D6-4EAA-B033-AB2F1E3D63E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98972-6213-48B3-8F71-7189E18D7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76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4C2E3-CCF2-3B4D-8840-E22AFD8D0C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8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9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1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3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6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3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0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8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7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D10C-58E1-477F-B629-E42843AE5EB8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278A-CFF0-454E-9D7F-88BA846A6D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1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 shift register useful?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net pin gain for our shift registers?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1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 shift register useful?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Output pin expander – more pins!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What is the net pin gain for our shift registers?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Net gain of 5 pins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5" y="0"/>
            <a:ext cx="7556313" cy="1116106"/>
          </a:xfrm>
        </p:spPr>
        <p:txBody>
          <a:bodyPr/>
          <a:lstStyle/>
          <a:p>
            <a:r>
              <a:rPr lang="en-US" dirty="0" smtClean="0"/>
              <a:t>Example Code: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770" y="774479"/>
            <a:ext cx="8131441" cy="59170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data=6;    </a:t>
            </a:r>
            <a:r>
              <a:rPr lang="en-US" dirty="0" err="1" smtClean="0"/>
              <a:t>int</a:t>
            </a:r>
            <a:r>
              <a:rPr lang="en-US" dirty="0" smtClean="0"/>
              <a:t> latch=8;     </a:t>
            </a:r>
            <a:r>
              <a:rPr lang="en-US" dirty="0" err="1" smtClean="0"/>
              <a:t>int</a:t>
            </a:r>
            <a:r>
              <a:rPr lang="en-US" dirty="0" smtClean="0"/>
              <a:t> clock=10;</a:t>
            </a:r>
          </a:p>
          <a:p>
            <a:pPr marL="0" indent="0">
              <a:buNone/>
            </a:pPr>
            <a:r>
              <a:rPr lang="en-US" dirty="0" smtClean="0"/>
              <a:t>void setup( 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pinMode</a:t>
            </a:r>
            <a:r>
              <a:rPr lang="en-US" dirty="0" smtClean="0"/>
              <a:t>(data, OUTPUT);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pinMode</a:t>
            </a:r>
            <a:r>
              <a:rPr lang="en-US" dirty="0" smtClean="0"/>
              <a:t>(latch, OUTPUT);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pinMode</a:t>
            </a:r>
            <a:r>
              <a:rPr lang="en-US" dirty="0" smtClean="0"/>
              <a:t>(clock, OUTPUT);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void loop( 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digitalWrite</a:t>
            </a:r>
            <a:r>
              <a:rPr lang="en-US" dirty="0" smtClean="0"/>
              <a:t>(latch, LOW);    //prepare for shift</a:t>
            </a: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dirty="0"/>
              <a:t>	</a:t>
            </a:r>
            <a:r>
              <a:rPr lang="en-US" sz="2800" dirty="0" err="1"/>
              <a:t>shiftOut</a:t>
            </a:r>
            <a:r>
              <a:rPr lang="en-US" sz="2800" dirty="0"/>
              <a:t>(data, clock, MSBFIRST, </a:t>
            </a:r>
            <a:r>
              <a:rPr lang="en-US" sz="2800" dirty="0">
                <a:solidFill>
                  <a:srgbClr val="FF0000"/>
                </a:solidFill>
              </a:rPr>
              <a:t>B10000110</a:t>
            </a:r>
            <a:r>
              <a:rPr lang="en-US" sz="2800" dirty="0"/>
              <a:t>);</a:t>
            </a: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sz="2800" dirty="0"/>
              <a:t>	</a:t>
            </a:r>
            <a:r>
              <a:rPr lang="en-US" sz="2800" dirty="0" err="1"/>
              <a:t>digitalWrite</a:t>
            </a:r>
            <a:r>
              <a:rPr lang="en-US" sz="2800" dirty="0"/>
              <a:t>(latch, HIGH);   //shift the bits</a:t>
            </a:r>
          </a:p>
          <a:p>
            <a:pPr marL="0" lvl="1" indent="0">
              <a:spcBef>
                <a:spcPts val="2000"/>
              </a:spcBef>
              <a:buClr>
                <a:schemeClr val="accent1"/>
              </a:buClr>
              <a:buNone/>
            </a:pPr>
            <a:r>
              <a:rPr lang="en-US" sz="28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4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shift decimal numbers,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Yesterday, we worked with shifting binary numbers (B10000110)</a:t>
            </a:r>
          </a:p>
          <a:p>
            <a:endParaRPr lang="en-US" dirty="0"/>
          </a:p>
          <a:p>
            <a:r>
              <a:rPr lang="en-US" dirty="0" smtClean="0"/>
              <a:t>You can shift decimal numbers, too</a:t>
            </a:r>
            <a:endParaRPr lang="en-US" dirty="0"/>
          </a:p>
          <a:p>
            <a:pPr lvl="1"/>
            <a:r>
              <a:rPr lang="en-US" dirty="0" smtClean="0"/>
              <a:t>EX: 183, instead of B10110111</a:t>
            </a:r>
          </a:p>
        </p:txBody>
      </p:sp>
    </p:spTree>
    <p:extLst>
      <p:ext uri="{BB962C8B-B14F-4D97-AF65-F5344CB8AC3E}">
        <p14:creationId xmlns:p14="http://schemas.microsoft.com/office/powerpoint/2010/main" val="215274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this, we can use our LED setup to determine what a decimal number is in binary (between 0 and 255)</a:t>
            </a:r>
          </a:p>
          <a:p>
            <a:endParaRPr lang="en-US" dirty="0"/>
          </a:p>
          <a:p>
            <a:r>
              <a:rPr lang="en-US" dirty="0" smtClean="0"/>
              <a:t>Shift the register a decimal number, and the LEDs will display that number in binary.</a:t>
            </a:r>
          </a:p>
          <a:p>
            <a:pPr lvl="1"/>
            <a:r>
              <a:rPr lang="en-US" dirty="0" smtClean="0"/>
              <a:t>ON = 1</a:t>
            </a:r>
          </a:p>
          <a:p>
            <a:pPr lvl="1"/>
            <a:r>
              <a:rPr lang="en-US" dirty="0" smtClean="0"/>
              <a:t>OFF = 0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82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Number 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 to cycle through the numbers 0-255</a:t>
            </a:r>
          </a:p>
          <a:p>
            <a:endParaRPr lang="en-US" dirty="0" smtClean="0"/>
          </a:p>
          <a:p>
            <a:r>
              <a:rPr lang="en-US" dirty="0" smtClean="0"/>
              <a:t>Inside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loop, Shift that number out to the shift register to display on the </a:t>
            </a:r>
            <a:r>
              <a:rPr lang="en-US" dirty="0" smtClean="0"/>
              <a:t>LEDs and print out the number to the Serial Monitor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Delay 500ms between shifts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82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0B096C-07D9-4D83-A650-284D1D1AE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E30521-F2F0-44C1-85B2-13D77D5B25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688872-2859-4B88-996A-73BED4D15E88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195</Words>
  <Application>Microsoft Office PowerPoint</Application>
  <PresentationFormat>Widescreen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Warm-Up</vt:lpstr>
      <vt:lpstr>Warm-Up</vt:lpstr>
      <vt:lpstr>Example Code:</vt:lpstr>
      <vt:lpstr>Can shift decimal numbers, too</vt:lpstr>
      <vt:lpstr>Binary Number Display</vt:lpstr>
      <vt:lpstr>Binary Number Display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3</cp:revision>
  <dcterms:created xsi:type="dcterms:W3CDTF">2014-10-23T13:14:53Z</dcterms:created>
  <dcterms:modified xsi:type="dcterms:W3CDTF">2014-10-23T13:47:52Z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