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9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6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9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1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7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7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3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1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9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C7EB4-D355-4F12-98D2-C345AC1D3AA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00CE9-9A8A-4E2D-BEEC-62B8E1F14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9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543" y="875764"/>
            <a:ext cx="3382851" cy="1050098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40924"/>
            <a:ext cx="9144000" cy="3016876"/>
          </a:xfrm>
        </p:spPr>
        <p:txBody>
          <a:bodyPr/>
          <a:lstStyle/>
          <a:p>
            <a:r>
              <a:rPr lang="en-US" sz="3600" dirty="0"/>
              <a:t>What is 11010111 in decimal?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6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543" y="875764"/>
            <a:ext cx="3382851" cy="1050098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40924"/>
            <a:ext cx="9144000" cy="3016876"/>
          </a:xfrm>
        </p:spPr>
        <p:txBody>
          <a:bodyPr/>
          <a:lstStyle/>
          <a:p>
            <a:r>
              <a:rPr lang="en-US" sz="3600" dirty="0"/>
              <a:t>What is 11010111 in decimal?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215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9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</a:t>
            </a:r>
            <a:r>
              <a:rPr lang="en-US" dirty="0" smtClean="0"/>
              <a:t>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of you have turned in your money and signed for to Ms. </a:t>
            </a:r>
            <a:r>
              <a:rPr lang="en-US" smtClean="0"/>
              <a:t>Mesa?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8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yesterday’s lab…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add a delay of 5 milliseconds after answer = answer + z;</a:t>
            </a:r>
          </a:p>
          <a:p>
            <a:r>
              <a:rPr lang="en-US" dirty="0" smtClean="0"/>
              <a:t>Make sure that you clear the answer variable after you’ve shifted it out</a:t>
            </a:r>
          </a:p>
          <a:p>
            <a:r>
              <a:rPr lang="en-US" dirty="0" smtClean="0"/>
              <a:t>Make sure you’re not shifting out in the while loop</a:t>
            </a:r>
          </a:p>
          <a:p>
            <a:r>
              <a:rPr lang="en-US" dirty="0" smtClean="0"/>
              <a:t>You should have MSBFIRST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2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create a Binary Guessing Game</a:t>
            </a:r>
          </a:p>
          <a:p>
            <a:pPr lvl="1"/>
            <a:r>
              <a:rPr lang="en-US" dirty="0" smtClean="0"/>
              <a:t>Generate a random number from 0 to 255</a:t>
            </a:r>
          </a:p>
          <a:p>
            <a:pPr lvl="1"/>
            <a:r>
              <a:rPr lang="en-US" dirty="0" smtClean="0"/>
              <a:t>Shift out that number to the LEDs</a:t>
            </a:r>
          </a:p>
          <a:p>
            <a:pPr lvl="1"/>
            <a:r>
              <a:rPr lang="en-US" dirty="0" smtClean="0"/>
              <a:t>Ask the user to guess what number is represented in binary by the LEDs</a:t>
            </a:r>
          </a:p>
          <a:p>
            <a:pPr lvl="1"/>
            <a:r>
              <a:rPr lang="en-US" dirty="0" smtClean="0"/>
              <a:t>The user will enter a guess </a:t>
            </a:r>
          </a:p>
          <a:p>
            <a:pPr lvl="1"/>
            <a:r>
              <a:rPr lang="en-US" dirty="0" smtClean="0"/>
              <a:t>The program will check if the answer is correct</a:t>
            </a:r>
          </a:p>
          <a:p>
            <a:r>
              <a:rPr lang="en-US" dirty="0" smtClean="0"/>
              <a:t>You should write three functions</a:t>
            </a:r>
          </a:p>
          <a:p>
            <a:pPr lvl="1"/>
            <a:r>
              <a:rPr lang="en-US" dirty="0" smtClean="0"/>
              <a:t>1 – Displaying (shifting out)</a:t>
            </a:r>
          </a:p>
          <a:p>
            <a:pPr lvl="1"/>
            <a:r>
              <a:rPr lang="en-US" dirty="0" smtClean="0"/>
              <a:t>2 – Getting Answer (reading in from Serial Monitor)</a:t>
            </a:r>
          </a:p>
          <a:p>
            <a:pPr lvl="1"/>
            <a:r>
              <a:rPr lang="en-US" dirty="0" smtClean="0"/>
              <a:t>3 – Checking (compare the answer to the random number)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8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Displaying</a:t>
            </a:r>
          </a:p>
          <a:p>
            <a:pPr lvl="1"/>
            <a:r>
              <a:rPr lang="en-US" dirty="0" smtClean="0"/>
              <a:t>Generate a random number</a:t>
            </a:r>
          </a:p>
          <a:p>
            <a:pPr lvl="1"/>
            <a:r>
              <a:rPr lang="en-US" dirty="0" smtClean="0"/>
              <a:t>Shift it out (display it)</a:t>
            </a:r>
          </a:p>
          <a:p>
            <a:r>
              <a:rPr lang="en-US" dirty="0" smtClean="0"/>
              <a:t>Getting Answer</a:t>
            </a:r>
          </a:p>
          <a:p>
            <a:pPr lvl="1"/>
            <a:r>
              <a:rPr lang="en-US" dirty="0" smtClean="0"/>
              <a:t>Ask user to guess the number</a:t>
            </a:r>
          </a:p>
          <a:p>
            <a:pPr lvl="1"/>
            <a:r>
              <a:rPr lang="en-US" dirty="0" smtClean="0"/>
              <a:t>Read in a multi-digit answer</a:t>
            </a:r>
          </a:p>
          <a:p>
            <a:pPr lvl="1"/>
            <a:r>
              <a:rPr lang="en-US" dirty="0" smtClean="0"/>
              <a:t>Print out the multi-digit answer “You entered: ____”</a:t>
            </a:r>
          </a:p>
          <a:p>
            <a:r>
              <a:rPr lang="en-US" dirty="0" smtClean="0"/>
              <a:t>Check </a:t>
            </a:r>
          </a:p>
          <a:p>
            <a:pPr lvl="1"/>
            <a:r>
              <a:rPr lang="en-US" dirty="0" smtClean="0"/>
              <a:t>If answer is correct say “Correct! *binary answer* equals *random number*</a:t>
            </a:r>
          </a:p>
          <a:p>
            <a:pPr lvl="1"/>
            <a:r>
              <a:rPr lang="en-US" dirty="0" smtClean="0"/>
              <a:t>If answer is incorrect say “Incorrect! *binary number* equals *random number*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3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/>
              <a:t>Serial.print</a:t>
            </a:r>
            <a:r>
              <a:rPr lang="en-US" dirty="0"/>
              <a:t>(number, BIN</a:t>
            </a:r>
            <a:r>
              <a:rPr lang="en-US" dirty="0" smtClean="0"/>
              <a:t>); </a:t>
            </a:r>
            <a:r>
              <a:rPr lang="en-US" dirty="0" smtClean="0">
                <a:sym typeface="Wingdings" panose="05000000000000000000" pitchFamily="2" charset="2"/>
              </a:rPr>
              <a:t>this will print out the binary equivalent of a decimal number.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1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259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Warm-up</vt:lpstr>
      <vt:lpstr>Warm-up</vt:lpstr>
      <vt:lpstr>Powerup Announcement</vt:lpstr>
      <vt:lpstr>For yesterday’s lab…</vt:lpstr>
      <vt:lpstr>Today’s Lab</vt:lpstr>
      <vt:lpstr>Functions</vt:lpstr>
      <vt:lpstr>Hint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9</cp:revision>
  <dcterms:created xsi:type="dcterms:W3CDTF">2014-11-04T02:16:22Z</dcterms:created>
  <dcterms:modified xsi:type="dcterms:W3CDTF">2014-11-04T14:36:47Z</dcterms:modified>
</cp:coreProperties>
</file>