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6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8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2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3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8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2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9FF3-6CA4-4175-8140-51CBEEE8096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D487-7C5B-4262-92CE-D84D3F4D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634" y="785610"/>
            <a:ext cx="3073758" cy="9985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15166"/>
            <a:ext cx="9144000" cy="30426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Download the Word Document entitled “7 Segment plus Decimal” from the class website. </a:t>
            </a:r>
          </a:p>
          <a:p>
            <a:endParaRPr lang="en-US" sz="3200" dirty="0"/>
          </a:p>
          <a:p>
            <a:r>
              <a:rPr lang="en-US" sz="3200" dirty="0" smtClean="0"/>
              <a:t>Complete the table.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7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 </a:t>
            </a:r>
            <a:r>
              <a:rPr lang="en-US" dirty="0" err="1" smtClean="0"/>
              <a:t>arrayName</a:t>
            </a:r>
            <a:r>
              <a:rPr lang="en-US" dirty="0" smtClean="0"/>
              <a:t> [length];</a:t>
            </a:r>
          </a:p>
          <a:p>
            <a:endParaRPr lang="en-US" dirty="0"/>
          </a:p>
          <a:p>
            <a:r>
              <a:rPr lang="en-US" dirty="0" err="1" smtClean="0"/>
              <a:t>dataType</a:t>
            </a:r>
            <a:r>
              <a:rPr lang="en-US" dirty="0" smtClean="0"/>
              <a:t> </a:t>
            </a:r>
            <a:r>
              <a:rPr lang="en-US" dirty="0" err="1" smtClean="0"/>
              <a:t>arrayName</a:t>
            </a:r>
            <a:r>
              <a:rPr lang="en-US" dirty="0" smtClean="0"/>
              <a:t>[] = {thing1, thing2, thing3};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err="1" smtClean="0"/>
              <a:t>segArray</a:t>
            </a:r>
            <a:r>
              <a:rPr lang="en-US" dirty="0" smtClean="0"/>
              <a:t>[10];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segArray</a:t>
            </a:r>
            <a:r>
              <a:rPr lang="en-US" dirty="0" smtClean="0"/>
              <a:t>[] = {1, 2, 3};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4107" y="2279561"/>
            <a:ext cx="64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4878947"/>
            <a:ext cx="64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11499" y="3616817"/>
            <a:ext cx="4921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EXAMPLES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4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ums</a:t>
            </a:r>
            <a:r>
              <a:rPr lang="en-US" dirty="0" smtClean="0"/>
              <a:t>[2] = ?</a:t>
            </a:r>
          </a:p>
          <a:p>
            <a:r>
              <a:rPr lang="en-US" dirty="0" err="1" smtClean="0"/>
              <a:t>nums</a:t>
            </a:r>
            <a:r>
              <a:rPr lang="en-US" dirty="0" smtClean="0"/>
              <a:t>[5] = ?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63356" y="2376488"/>
            <a:ext cx="1160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>
                <a:latin typeface="Tahoma" panose="020B0604030504040204" pitchFamily="34" charset="0"/>
              </a:rPr>
              <a:t>nums</a:t>
            </a:r>
            <a:endParaRPr lang="en-US" sz="2800" dirty="0">
              <a:latin typeface="Tahoma" panose="020B0604030504040204" pitchFamily="34" charset="0"/>
            </a:endParaRPr>
          </a:p>
        </p:txBody>
      </p:sp>
      <p:graphicFrame>
        <p:nvGraphicFramePr>
          <p:cNvPr id="5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65457"/>
              </p:ext>
            </p:extLst>
          </p:nvPr>
        </p:nvGraphicFramePr>
        <p:xfrm>
          <a:off x="2282556" y="2376488"/>
          <a:ext cx="4068763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  <a:gridCol w="677863"/>
                <a:gridCol w="677862"/>
                <a:gridCol w="677863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419081" y="1690688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Tahoma" panose="020B0604030504040204" pitchFamily="34" charset="0"/>
              </a:rPr>
              <a:t>0    1     2    3    4     5    </a:t>
            </a:r>
          </a:p>
        </p:txBody>
      </p:sp>
    </p:spTree>
    <p:extLst>
      <p:ext uri="{BB962C8B-B14F-4D97-AF65-F5344CB8AC3E}">
        <p14:creationId xmlns:p14="http://schemas.microsoft.com/office/powerpoint/2010/main" val="397732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ums</a:t>
            </a:r>
            <a:r>
              <a:rPr lang="en-US" dirty="0" smtClean="0"/>
              <a:t>[2] = 5</a:t>
            </a:r>
          </a:p>
          <a:p>
            <a:r>
              <a:rPr lang="en-US" dirty="0" err="1" smtClean="0"/>
              <a:t>nums</a:t>
            </a:r>
            <a:r>
              <a:rPr lang="en-US" dirty="0" smtClean="0"/>
              <a:t>[5] = 6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63356" y="2376488"/>
            <a:ext cx="1160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>
                <a:latin typeface="Tahoma" panose="020B0604030504040204" pitchFamily="34" charset="0"/>
              </a:rPr>
              <a:t>nums</a:t>
            </a:r>
            <a:endParaRPr lang="en-US" sz="2800" dirty="0">
              <a:latin typeface="Tahoma" panose="020B0604030504040204" pitchFamily="34" charset="0"/>
            </a:endParaRPr>
          </a:p>
        </p:txBody>
      </p:sp>
      <p:graphicFrame>
        <p:nvGraphicFramePr>
          <p:cNvPr id="5" name="Group 7"/>
          <p:cNvGraphicFramePr>
            <a:graphicFrameLocks noGrp="1"/>
          </p:cNvGraphicFramePr>
          <p:nvPr/>
        </p:nvGraphicFramePr>
        <p:xfrm>
          <a:off x="2282556" y="2376488"/>
          <a:ext cx="4068763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  <a:gridCol w="677863"/>
                <a:gridCol w="677862"/>
                <a:gridCol w="677863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419081" y="1690688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Tahoma" panose="020B0604030504040204" pitchFamily="34" charset="0"/>
              </a:rPr>
              <a:t>0    1     2    3    4     5    </a:t>
            </a:r>
          </a:p>
        </p:txBody>
      </p:sp>
    </p:spTree>
    <p:extLst>
      <p:ext uri="{BB962C8B-B14F-4D97-AF65-F5344CB8AC3E}">
        <p14:creationId xmlns:p14="http://schemas.microsoft.com/office/powerpoint/2010/main" val="48853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7-Segment Display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reference table, make an array containing the decimal equivalent of the binary byte you would need to send out to display the numbers 0 – 9. (Now we’re counting up.)</a:t>
            </a:r>
          </a:p>
          <a:p>
            <a:endParaRPr lang="en-US" dirty="0"/>
          </a:p>
          <a:p>
            <a:r>
              <a:rPr lang="en-US" dirty="0" smtClean="0"/>
              <a:t>Use the array to simplify your code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7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2C2608-D445-4773-90CF-B9915CD880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149DDD-E79E-444D-8C82-CC6A0E4878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C7FD7A-AF01-4446-9BB2-F12FCE69B018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154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Warm-up</vt:lpstr>
      <vt:lpstr>Making an Array</vt:lpstr>
      <vt:lpstr>Accessing an Array</vt:lpstr>
      <vt:lpstr>Accessing an Array</vt:lpstr>
      <vt:lpstr>Decimal to 7-Segment Display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2</cp:revision>
  <dcterms:created xsi:type="dcterms:W3CDTF">2014-10-30T13:35:44Z</dcterms:created>
  <dcterms:modified xsi:type="dcterms:W3CDTF">2014-10-30T13:44:47Z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