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ABC3-5E4B-4F37-9399-56B823E554DF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452C-1DEC-4EEB-A430-B6426383F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37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ABC3-5E4B-4F37-9399-56B823E554DF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452C-1DEC-4EEB-A430-B6426383F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96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ABC3-5E4B-4F37-9399-56B823E554DF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452C-1DEC-4EEB-A430-B6426383F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55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ABC3-5E4B-4F37-9399-56B823E554DF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452C-1DEC-4EEB-A430-B6426383F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12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ABC3-5E4B-4F37-9399-56B823E554DF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452C-1DEC-4EEB-A430-B6426383F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0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ABC3-5E4B-4F37-9399-56B823E554DF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452C-1DEC-4EEB-A430-B6426383F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55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ABC3-5E4B-4F37-9399-56B823E554DF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452C-1DEC-4EEB-A430-B6426383F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46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ABC3-5E4B-4F37-9399-56B823E554DF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452C-1DEC-4EEB-A430-B6426383F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4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ABC3-5E4B-4F37-9399-56B823E554DF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452C-1DEC-4EEB-A430-B6426383F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503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ABC3-5E4B-4F37-9399-56B823E554DF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452C-1DEC-4EEB-A430-B6426383F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93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ABC3-5E4B-4F37-9399-56B823E554DF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452C-1DEC-4EEB-A430-B6426383F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52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FABC3-5E4B-4F37-9399-56B823E554DF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8452C-1DEC-4EEB-A430-B6426383F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57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mPziPfaByw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641988"/>
            <a:ext cx="7467600" cy="43477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many different kinds of programming loops are there, and what are they?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Why can using variables to name pins be helpful?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are the 4 pieces of every programming loop?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368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Arduino</a:t>
            </a:r>
            <a:r>
              <a:rPr lang="en-US" dirty="0" smtClean="0"/>
              <a:t> PWM Pins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2038388"/>
            <a:ext cx="7467600" cy="437224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Not all digital pins are capable of PWM</a:t>
            </a:r>
          </a:p>
          <a:p>
            <a:pPr lvl="1"/>
            <a:r>
              <a:rPr lang="en-US" dirty="0" smtClean="0"/>
              <a:t>Only the ones marked with a tilde (~)</a:t>
            </a:r>
          </a:p>
          <a:p>
            <a:pPr lvl="1"/>
            <a:r>
              <a:rPr lang="en-US" dirty="0" smtClean="0"/>
              <a:t>3, 5, 6, 9, 10, 11</a:t>
            </a:r>
          </a:p>
          <a:p>
            <a:endParaRPr lang="en-US" dirty="0"/>
          </a:p>
          <a:p>
            <a:r>
              <a:rPr lang="en-US" dirty="0" err="1" smtClean="0"/>
              <a:t>analogWrite</a:t>
            </a:r>
            <a:r>
              <a:rPr lang="en-US" dirty="0" smtClean="0"/>
              <a:t>(x, y)</a:t>
            </a:r>
          </a:p>
          <a:p>
            <a:pPr lvl="1"/>
            <a:r>
              <a:rPr lang="en-US" dirty="0" smtClean="0"/>
              <a:t>x </a:t>
            </a:r>
            <a:r>
              <a:rPr lang="en-US" dirty="0" smtClean="0">
                <a:sym typeface="Wingdings"/>
              </a:rPr>
              <a:t> pin you want to create PWM with</a:t>
            </a:r>
          </a:p>
          <a:p>
            <a:pPr lvl="1"/>
            <a:r>
              <a:rPr lang="en-US" dirty="0" smtClean="0">
                <a:sym typeface="Wingdings"/>
              </a:rPr>
              <a:t>y  a value for how much voltage should be applied to the pin</a:t>
            </a:r>
          </a:p>
          <a:p>
            <a:pPr lvl="2"/>
            <a:r>
              <a:rPr lang="en-US" dirty="0" smtClean="0">
                <a:sym typeface="Wingdings"/>
              </a:rPr>
              <a:t>Range from 0 to 255 </a:t>
            </a:r>
          </a:p>
          <a:p>
            <a:pPr lvl="2"/>
            <a:r>
              <a:rPr lang="en-US" dirty="0" smtClean="0">
                <a:sym typeface="Wingdings"/>
              </a:rPr>
              <a:t>0</a:t>
            </a:r>
            <a:r>
              <a:rPr lang="en-US" dirty="0" smtClean="0">
                <a:sym typeface="Wingdings" pitchFamily="2" charset="2"/>
              </a:rPr>
              <a:t>0V 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255 5V (full power)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239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206478"/>
            <a:ext cx="7467600" cy="665152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 smtClean="0">
                <a:latin typeface="Courier"/>
                <a:cs typeface="Courier"/>
              </a:rPr>
              <a:t>int</a:t>
            </a:r>
            <a:r>
              <a:rPr lang="en-US" b="1" dirty="0" smtClean="0">
                <a:latin typeface="Courier"/>
                <a:cs typeface="Courier"/>
              </a:rPr>
              <a:t> d = 5;  //cycle lasts 5 milliseconds</a:t>
            </a:r>
          </a:p>
          <a:p>
            <a:pPr marL="0" indent="0">
              <a:buNone/>
            </a:pPr>
            <a:r>
              <a:rPr lang="en-US" b="1" dirty="0" err="1" smtClean="0">
                <a:latin typeface="Courier"/>
                <a:cs typeface="Courier"/>
              </a:rPr>
              <a:t>int</a:t>
            </a:r>
            <a:r>
              <a:rPr lang="en-US" b="1" dirty="0" smtClean="0">
                <a:latin typeface="Courier"/>
                <a:cs typeface="Courier"/>
              </a:rPr>
              <a:t> led=3;</a:t>
            </a:r>
          </a:p>
          <a:p>
            <a:pPr marL="0" indent="0">
              <a:buNone/>
            </a:pPr>
            <a:r>
              <a:rPr lang="en-US" b="1" dirty="0" smtClean="0">
                <a:latin typeface="Courier"/>
                <a:cs typeface="Courier"/>
              </a:rPr>
              <a:t>void setup( ) {</a:t>
            </a:r>
          </a:p>
          <a:p>
            <a:pPr marL="0" indent="0">
              <a:buNone/>
            </a:pPr>
            <a:r>
              <a:rPr lang="en-US" b="1" dirty="0">
                <a:latin typeface="Courier"/>
                <a:cs typeface="Courier"/>
              </a:rPr>
              <a:t>	</a:t>
            </a:r>
            <a:r>
              <a:rPr lang="en-US" b="1" dirty="0" err="1" smtClean="0">
                <a:latin typeface="Courier"/>
                <a:cs typeface="Courier"/>
              </a:rPr>
              <a:t>pinMode</a:t>
            </a:r>
            <a:r>
              <a:rPr lang="en-US" b="1" dirty="0" smtClean="0">
                <a:latin typeface="Courier"/>
                <a:cs typeface="Courier"/>
              </a:rPr>
              <a:t>(led, OUTPUT);</a:t>
            </a:r>
          </a:p>
          <a:p>
            <a:pPr marL="0" indent="0">
              <a:buNone/>
            </a:pPr>
            <a:r>
              <a:rPr lang="en-US" b="1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b="1" dirty="0" smtClean="0">
                <a:latin typeface="Courier"/>
                <a:cs typeface="Courier"/>
              </a:rPr>
              <a:t>void loop( ) {</a:t>
            </a:r>
          </a:p>
          <a:p>
            <a:pPr marL="0" indent="0">
              <a:buNone/>
            </a:pPr>
            <a:r>
              <a:rPr lang="en-US" b="1" dirty="0">
                <a:latin typeface="Courier"/>
                <a:cs typeface="Courier"/>
              </a:rPr>
              <a:t>	</a:t>
            </a:r>
            <a:r>
              <a:rPr lang="en-US" b="1" dirty="0" smtClean="0">
                <a:latin typeface="Courier"/>
                <a:cs typeface="Courier"/>
              </a:rPr>
              <a:t>for (</a:t>
            </a:r>
            <a:r>
              <a:rPr lang="en-US" b="1" dirty="0" err="1" smtClean="0">
                <a:latin typeface="Courier"/>
                <a:cs typeface="Courier"/>
              </a:rPr>
              <a:t>int</a:t>
            </a:r>
            <a:r>
              <a:rPr lang="en-US" b="1" dirty="0" smtClean="0">
                <a:latin typeface="Courier"/>
                <a:cs typeface="Courier"/>
              </a:rPr>
              <a:t> a=0; a&lt;256; a++) { //brighten</a:t>
            </a:r>
          </a:p>
          <a:p>
            <a:pPr marL="0" indent="0">
              <a:buNone/>
            </a:pPr>
            <a:r>
              <a:rPr lang="en-US" b="1" dirty="0">
                <a:latin typeface="Courier"/>
                <a:cs typeface="Courier"/>
              </a:rPr>
              <a:t>	</a:t>
            </a:r>
            <a:r>
              <a:rPr lang="en-US" b="1" dirty="0" smtClean="0">
                <a:latin typeface="Courier"/>
                <a:cs typeface="Courier"/>
              </a:rPr>
              <a:t>	</a:t>
            </a:r>
            <a:r>
              <a:rPr lang="en-US" b="1" dirty="0" err="1" smtClean="0">
                <a:latin typeface="Courier"/>
                <a:cs typeface="Courier"/>
              </a:rPr>
              <a:t>analogWrite</a:t>
            </a:r>
            <a:r>
              <a:rPr lang="en-US" b="1" dirty="0" smtClean="0">
                <a:latin typeface="Courier"/>
                <a:cs typeface="Courier"/>
              </a:rPr>
              <a:t>(</a:t>
            </a:r>
            <a:r>
              <a:rPr lang="en-US" b="1" dirty="0" err="1" smtClean="0">
                <a:latin typeface="Courier"/>
                <a:cs typeface="Courier"/>
              </a:rPr>
              <a:t>led,a</a:t>
            </a:r>
            <a:r>
              <a:rPr lang="en-US" b="1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"/>
                <a:cs typeface="Courier"/>
              </a:rPr>
              <a:t>	</a:t>
            </a:r>
            <a:r>
              <a:rPr lang="en-US" b="1" dirty="0" smtClean="0">
                <a:latin typeface="Courier"/>
                <a:cs typeface="Courier"/>
              </a:rPr>
              <a:t>	delay(d);</a:t>
            </a:r>
          </a:p>
          <a:p>
            <a:pPr marL="0" indent="0">
              <a:buNone/>
            </a:pPr>
            <a:r>
              <a:rPr lang="en-US" b="1" dirty="0">
                <a:latin typeface="Courier"/>
                <a:cs typeface="Courier"/>
              </a:rPr>
              <a:t>	</a:t>
            </a:r>
            <a:r>
              <a:rPr lang="en-US" b="1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"/>
                <a:cs typeface="Courier"/>
              </a:rPr>
              <a:t>	</a:t>
            </a:r>
            <a:r>
              <a:rPr lang="en-US" b="1" dirty="0" smtClean="0">
                <a:latin typeface="Courier"/>
                <a:cs typeface="Courier"/>
              </a:rPr>
              <a:t>for (</a:t>
            </a:r>
            <a:r>
              <a:rPr lang="en-US" b="1" dirty="0" err="1" smtClean="0">
                <a:latin typeface="Courier"/>
                <a:cs typeface="Courier"/>
              </a:rPr>
              <a:t>int</a:t>
            </a:r>
            <a:r>
              <a:rPr lang="en-US" b="1" dirty="0" smtClean="0">
                <a:latin typeface="Courier"/>
                <a:cs typeface="Courier"/>
              </a:rPr>
              <a:t> b=255; b&gt;=0; b--) {  //dim</a:t>
            </a:r>
          </a:p>
          <a:p>
            <a:pPr marL="0" indent="0">
              <a:buNone/>
            </a:pPr>
            <a:r>
              <a:rPr lang="en-US" b="1" dirty="0">
                <a:latin typeface="Courier"/>
                <a:cs typeface="Courier"/>
              </a:rPr>
              <a:t>	</a:t>
            </a:r>
            <a:r>
              <a:rPr lang="en-US" b="1" dirty="0" smtClean="0">
                <a:latin typeface="Courier"/>
                <a:cs typeface="Courier"/>
              </a:rPr>
              <a:t>	</a:t>
            </a:r>
            <a:r>
              <a:rPr lang="en-US" b="1" dirty="0" err="1" smtClean="0">
                <a:latin typeface="Courier"/>
                <a:cs typeface="Courier"/>
              </a:rPr>
              <a:t>analogWrite</a:t>
            </a:r>
            <a:r>
              <a:rPr lang="en-US" b="1" dirty="0" smtClean="0">
                <a:latin typeface="Courier"/>
                <a:cs typeface="Courier"/>
              </a:rPr>
              <a:t>(</a:t>
            </a:r>
            <a:r>
              <a:rPr lang="en-US" b="1" dirty="0" err="1" smtClean="0">
                <a:latin typeface="Courier"/>
                <a:cs typeface="Courier"/>
              </a:rPr>
              <a:t>led,b</a:t>
            </a:r>
            <a:r>
              <a:rPr lang="en-US" b="1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"/>
                <a:cs typeface="Courier"/>
              </a:rPr>
              <a:t>	</a:t>
            </a:r>
            <a:r>
              <a:rPr lang="en-US" b="1" dirty="0" smtClean="0">
                <a:latin typeface="Courier"/>
                <a:cs typeface="Courier"/>
              </a:rPr>
              <a:t>	delay(d);</a:t>
            </a:r>
          </a:p>
          <a:p>
            <a:pPr marL="0" indent="0">
              <a:buNone/>
            </a:pPr>
            <a:r>
              <a:rPr lang="en-US" b="1" dirty="0">
                <a:latin typeface="Courier"/>
                <a:cs typeface="Courier"/>
              </a:rPr>
              <a:t>	</a:t>
            </a:r>
            <a:r>
              <a:rPr lang="en-US" b="1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"/>
                <a:cs typeface="Courier"/>
              </a:rPr>
              <a:t>delay(200); //wait 200ms between cycles</a:t>
            </a:r>
          </a:p>
          <a:p>
            <a:pPr marL="0" indent="0">
              <a:buNone/>
            </a:pPr>
            <a:r>
              <a:rPr lang="en-US" b="1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00178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4850" y="2038388"/>
            <a:ext cx="7911871" cy="4246748"/>
          </a:xfrm>
        </p:spPr>
        <p:txBody>
          <a:bodyPr>
            <a:normAutofit/>
          </a:bodyPr>
          <a:lstStyle/>
          <a:p>
            <a:r>
              <a:rPr lang="en-US" dirty="0" smtClean="0"/>
              <a:t>Put 1 LED onto PWM, then</a:t>
            </a:r>
          </a:p>
          <a:p>
            <a:endParaRPr lang="en-US" dirty="0"/>
          </a:p>
          <a:p>
            <a:r>
              <a:rPr lang="en-US" dirty="0" smtClean="0"/>
              <a:t>Put all 5 LEDs onto PWM at the same time, then</a:t>
            </a:r>
          </a:p>
          <a:p>
            <a:endParaRPr lang="en-US" dirty="0"/>
          </a:p>
          <a:p>
            <a:r>
              <a:rPr lang="en-US" dirty="0" smtClean="0"/>
              <a:t>Put all 5 LEDs onto PWM sequentially.</a:t>
            </a:r>
          </a:p>
          <a:p>
            <a:endParaRPr lang="en-US" dirty="0" smtClean="0"/>
          </a:p>
          <a:p>
            <a:r>
              <a:rPr lang="en-US" dirty="0" smtClean="0"/>
              <a:t>Create your own </a:t>
            </a:r>
            <a:r>
              <a:rPr lang="en-US" smtClean="0"/>
              <a:t>dimming pattern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0085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5280" y="0"/>
            <a:ext cx="8041440" cy="1442674"/>
          </a:xfrm>
        </p:spPr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189703"/>
            <a:ext cx="7467600" cy="517176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many different kinds of programming loops are there, and what are they? </a:t>
            </a:r>
          </a:p>
          <a:p>
            <a:pPr lvl="2">
              <a:buNone/>
            </a:pPr>
            <a:r>
              <a:rPr lang="en-US" sz="2400" b="1" dirty="0"/>
              <a:t>2 – for loop and a while loop</a:t>
            </a:r>
          </a:p>
          <a:p>
            <a:endParaRPr lang="en-US" dirty="0" smtClean="0"/>
          </a:p>
          <a:p>
            <a:r>
              <a:rPr lang="en-US" dirty="0" smtClean="0"/>
              <a:t>Why can using variables to name pins be helpful? </a:t>
            </a:r>
          </a:p>
          <a:p>
            <a:pPr marL="228600" lvl="2">
              <a:buNone/>
            </a:pPr>
            <a:r>
              <a:rPr lang="en-US" sz="2400" b="1" dirty="0"/>
              <a:t>		  Variable names can help you keep track of what is connected to each pin, especially when you have 5 different things (LEDs, buzzers, switches) plugged in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are the 4 pieces of every programming loop?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smtClean="0"/>
              <a:t>Initiation, Condition, Update, 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102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Pink Slips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received a pink slip you have a failing grade for this progress report period. </a:t>
            </a:r>
          </a:p>
          <a:p>
            <a:r>
              <a:rPr lang="en-US" dirty="0" smtClean="0"/>
              <a:t>You need to return the slip to me on Monday of next week with a parent signature. THIS IS FOR A GRADE</a:t>
            </a:r>
          </a:p>
          <a:p>
            <a:r>
              <a:rPr lang="en-US" dirty="0" smtClean="0"/>
              <a:t>If you did not receive a pink slip your grade for this assignment </a:t>
            </a:r>
            <a:r>
              <a:rPr lang="en-US" smtClean="0"/>
              <a:t>is automatically 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746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Pulse Width Modulation (PWM)</a:t>
            </a:r>
          </a:p>
          <a:p>
            <a:endParaRPr lang="en-US" dirty="0"/>
          </a:p>
          <a:p>
            <a:r>
              <a:rPr lang="en-US" dirty="0" smtClean="0"/>
              <a:t>Duty Cycles</a:t>
            </a:r>
          </a:p>
          <a:p>
            <a:endParaRPr lang="en-US" dirty="0"/>
          </a:p>
          <a:p>
            <a:r>
              <a:rPr lang="en-US" dirty="0" smtClean="0"/>
              <a:t>Project #3</a:t>
            </a:r>
          </a:p>
        </p:txBody>
      </p:sp>
    </p:spTree>
    <p:extLst>
      <p:ext uri="{BB962C8B-B14F-4D97-AF65-F5344CB8AC3E}">
        <p14:creationId xmlns:p14="http://schemas.microsoft.com/office/powerpoint/2010/main" val="3525700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PWM?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Optical illusion</a:t>
            </a:r>
          </a:p>
          <a:p>
            <a:endParaRPr lang="en-US" dirty="0"/>
          </a:p>
          <a:p>
            <a:r>
              <a:rPr lang="en-US" dirty="0" smtClean="0"/>
              <a:t>Idea that you can pulse something off and on really fast (too fast for your brain to notice), to make it look like it’s slowly dimming or brightening </a:t>
            </a:r>
          </a:p>
          <a:p>
            <a:pPr lvl="1"/>
            <a:r>
              <a:rPr lang="en-US" dirty="0" smtClean="0"/>
              <a:t>LEDs (Christmas lights)</a:t>
            </a:r>
          </a:p>
          <a:p>
            <a:pPr lvl="1"/>
            <a:r>
              <a:rPr lang="en-US" dirty="0" smtClean="0"/>
              <a:t>Motors </a:t>
            </a:r>
          </a:p>
          <a:p>
            <a:pPr lvl="1"/>
            <a:r>
              <a:rPr lang="en-US" dirty="0" smtClean="0"/>
              <a:t>Buzzers</a:t>
            </a:r>
          </a:p>
          <a:p>
            <a:pPr lvl="1"/>
            <a:r>
              <a:rPr lang="en-US" dirty="0" smtClean="0"/>
              <a:t>Speakers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184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>
                <a:hlinkClick r:id="rId2"/>
              </a:rPr>
              <a:t>www.youtube.com/watch?v=YmPziPfaByw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795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Frequency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</a:t>
            </a:r>
            <a:r>
              <a:rPr lang="en-US" dirty="0" smtClean="0">
                <a:sym typeface="Wingdings"/>
              </a:rPr>
              <a:t> Turn on and off REALLY FAST</a:t>
            </a:r>
          </a:p>
          <a:p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500 cycles each second</a:t>
            </a:r>
          </a:p>
          <a:p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Brain can only register flickering at about 50 cycles per second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719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Duty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879238"/>
            <a:ext cx="7467600" cy="4510651"/>
          </a:xfrm>
        </p:spPr>
        <p:txBody>
          <a:bodyPr>
            <a:normAutofit/>
          </a:bodyPr>
          <a:lstStyle/>
          <a:p>
            <a:r>
              <a:rPr lang="en-US" dirty="0" smtClean="0"/>
              <a:t>The dimming illusion comes from how often the LED stays on versus how much time it stays off</a:t>
            </a:r>
          </a:p>
          <a:p>
            <a:pPr lvl="1"/>
            <a:r>
              <a:rPr lang="en-US" dirty="0" smtClean="0"/>
              <a:t>Duty Cycle</a:t>
            </a:r>
          </a:p>
          <a:p>
            <a:endParaRPr lang="en-US" dirty="0"/>
          </a:p>
          <a:p>
            <a:r>
              <a:rPr lang="en-US" dirty="0" smtClean="0"/>
              <a:t>Represented as a percentage</a:t>
            </a:r>
          </a:p>
          <a:p>
            <a:pPr lvl="1"/>
            <a:r>
              <a:rPr lang="en-US" dirty="0" smtClean="0"/>
              <a:t>100% duty cycle </a:t>
            </a:r>
            <a:r>
              <a:rPr lang="en-US" dirty="0" smtClean="0">
                <a:sym typeface="Wingdings"/>
              </a:rPr>
              <a:t> LED stays on 100% of the time</a:t>
            </a:r>
          </a:p>
          <a:p>
            <a:pPr lvl="1"/>
            <a:r>
              <a:rPr lang="en-US" dirty="0" smtClean="0">
                <a:sym typeface="Wingdings"/>
              </a:rPr>
              <a:t>50% duty cycle  LED stays on half of the time </a:t>
            </a:r>
          </a:p>
          <a:p>
            <a:pPr lvl="2"/>
            <a:r>
              <a:rPr lang="en-US" dirty="0" smtClean="0">
                <a:sym typeface="Wingdings"/>
              </a:rPr>
              <a:t>Equal time on, equal time off</a:t>
            </a:r>
          </a:p>
          <a:p>
            <a:pPr lvl="1"/>
            <a:r>
              <a:rPr lang="en-US" dirty="0" smtClean="0">
                <a:sym typeface="Wingdings"/>
              </a:rPr>
              <a:t>25% duty cycle  LED stays on ¼ of the time</a:t>
            </a:r>
          </a:p>
          <a:p>
            <a:pPr lvl="2"/>
            <a:r>
              <a:rPr lang="en-US" dirty="0" smtClean="0">
                <a:sym typeface="Wingdings"/>
              </a:rPr>
              <a:t>Stays off three times as much as it stays 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886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w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396" y="435058"/>
            <a:ext cx="7014124" cy="5850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667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AC7813A2591B438E45E8E456369061" ma:contentTypeVersion="0" ma:contentTypeDescription="Create a new document." ma:contentTypeScope="" ma:versionID="99fabe810085a784ff8506897647ada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8edeafe848d6b3be84975981de33e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5930A7-8D5B-412A-946E-5E9069B101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8E87BF5-F4B9-45B9-89A6-E09C52E70092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dcmitype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6815B17-EBFC-4864-BA79-81D6721CB4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418</Words>
  <Application>Microsoft Office PowerPoint</Application>
  <PresentationFormat>Widescreen</PresentationFormat>
  <Paragraphs>88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Courier</vt:lpstr>
      <vt:lpstr>Wingdings</vt:lpstr>
      <vt:lpstr>Office Theme</vt:lpstr>
      <vt:lpstr>Warm-up</vt:lpstr>
      <vt:lpstr>Warm-up</vt:lpstr>
      <vt:lpstr>Pink Slips</vt:lpstr>
      <vt:lpstr>Today…</vt:lpstr>
      <vt:lpstr>What is PWM? </vt:lpstr>
      <vt:lpstr>PowerPoint Presentation</vt:lpstr>
      <vt:lpstr>High Frequency</vt:lpstr>
      <vt:lpstr>Duty Cycles</vt:lpstr>
      <vt:lpstr>PowerPoint Presentation</vt:lpstr>
      <vt:lpstr>Arduino PWM Pins</vt:lpstr>
      <vt:lpstr>PowerPoint Presentation</vt:lpstr>
      <vt:lpstr>Project #3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Rendon, Isiana</dc:creator>
  <cp:lastModifiedBy>Rendon, Isiana</cp:lastModifiedBy>
  <cp:revision>3</cp:revision>
  <dcterms:created xsi:type="dcterms:W3CDTF">2014-09-18T16:58:21Z</dcterms:created>
  <dcterms:modified xsi:type="dcterms:W3CDTF">2014-09-19T13:42:34Z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0x010100CFAC7813A2591B438E45E8E456369061</vt:lpwstr>
  </property>
  <property fmtid="{D5CDD505-2E9C-101B-9397-08002B2CF9AE}" pid="3" name="IsMyDocuments">
    <vt:bool>true</vt:bool>
  </property>
</Properties>
</file>