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356" r:id="rId5"/>
    <p:sldId id="367" r:id="rId6"/>
    <p:sldId id="358" r:id="rId7"/>
    <p:sldId id="360" r:id="rId8"/>
    <p:sldId id="362" r:id="rId9"/>
    <p:sldId id="363" r:id="rId10"/>
    <p:sldId id="364" r:id="rId11"/>
    <p:sldId id="365" r:id="rId12"/>
    <p:sldId id="311" r:id="rId13"/>
    <p:sldId id="312" r:id="rId14"/>
    <p:sldId id="366" r:id="rId15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BCF15BE-05B1-4422-AA27-309B378A1AF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7F9E189-16DF-4D22-AF34-18BA0CBA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5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18B607F-E0F3-674E-A299-43914A6750E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603C520-AC34-424A-BF5C-B013705F9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6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the delay() function do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goes inside the void loop () section of your code?</a:t>
            </a:r>
          </a:p>
        </p:txBody>
      </p:sp>
    </p:spTree>
    <p:extLst>
      <p:ext uri="{BB962C8B-B14F-4D97-AF65-F5344CB8AC3E}">
        <p14:creationId xmlns:p14="http://schemas.microsoft.com/office/powerpoint/2010/main" val="103046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#</a:t>
            </a:r>
            <a:r>
              <a:rPr lang="en-US" smtClean="0"/>
              <a:t>0 (Use </a:t>
            </a:r>
            <a:r>
              <a:rPr lang="en-US" dirty="0" smtClean="0"/>
              <a:t>a 560</a:t>
            </a:r>
            <a:r>
              <a:rPr lang="el-GR" dirty="0" smtClean="0"/>
              <a:t>Ω</a:t>
            </a:r>
            <a:r>
              <a:rPr lang="en-US" dirty="0"/>
              <a:t> </a:t>
            </a:r>
            <a:r>
              <a:rPr lang="en-US" dirty="0" smtClean="0"/>
              <a:t>Resistor)</a:t>
            </a:r>
            <a:endParaRPr lang="en-US" dirty="0"/>
          </a:p>
        </p:txBody>
      </p:sp>
      <p:pic>
        <p:nvPicPr>
          <p:cNvPr id="4" name="Picture 3" descr="led13b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1559072"/>
            <a:ext cx="7314004" cy="489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90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-193977"/>
            <a:ext cx="8041440" cy="1442674"/>
          </a:xfrm>
        </p:spPr>
        <p:txBody>
          <a:bodyPr/>
          <a:lstStyle/>
          <a:p>
            <a:r>
              <a:rPr lang="en-US" dirty="0" smtClean="0"/>
              <a:t>Project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381"/>
            <a:ext cx="7467600" cy="5128285"/>
          </a:xfrm>
        </p:spPr>
        <p:txBody>
          <a:bodyPr>
            <a:normAutofit/>
          </a:bodyPr>
          <a:lstStyle/>
          <a:p>
            <a:r>
              <a:rPr lang="en-US" dirty="0" smtClean="0"/>
              <a:t>Pick 4 more LED’s (they can be any color)</a:t>
            </a:r>
            <a:endParaRPr lang="en-US" dirty="0"/>
          </a:p>
          <a:p>
            <a:r>
              <a:rPr lang="en-US" dirty="0" smtClean="0"/>
              <a:t>Create 4 more LED circuits with resistors, going to any digital pins you want</a:t>
            </a:r>
            <a:endParaRPr lang="en-US" dirty="0"/>
          </a:p>
          <a:p>
            <a:r>
              <a:rPr lang="en-US" dirty="0" smtClean="0"/>
              <a:t>Add these pins to </a:t>
            </a:r>
            <a:r>
              <a:rPr lang="en-US" b="1" dirty="0" smtClean="0">
                <a:latin typeface="Courier"/>
                <a:cs typeface="Courier"/>
              </a:rPr>
              <a:t>void setup()</a:t>
            </a:r>
          </a:p>
          <a:p>
            <a:r>
              <a:rPr lang="en-US" dirty="0" smtClean="0"/>
              <a:t>Perform the following tasks:</a:t>
            </a:r>
          </a:p>
          <a:p>
            <a:pPr lvl="1"/>
            <a:r>
              <a:rPr lang="en-US" dirty="0" smtClean="0"/>
              <a:t> Make all 5 LEDs blink together</a:t>
            </a:r>
          </a:p>
          <a:p>
            <a:pPr lvl="1"/>
            <a:r>
              <a:rPr lang="en-US" dirty="0" smtClean="0"/>
              <a:t>Make the next LED turn on as the previous turns off</a:t>
            </a:r>
          </a:p>
          <a:p>
            <a:pPr lvl="1"/>
            <a:r>
              <a:rPr lang="en-US" dirty="0" smtClean="0"/>
              <a:t>Make the LEDs do the wave</a:t>
            </a:r>
          </a:p>
          <a:p>
            <a:pPr lvl="1"/>
            <a:r>
              <a:rPr lang="en-US" dirty="0" smtClean="0"/>
              <a:t>Create your own custom pattern</a:t>
            </a:r>
          </a:p>
          <a:p>
            <a:r>
              <a:rPr lang="en-US" dirty="0" smtClean="0"/>
              <a:t>Document your codes in your Google Doc notebook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883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the delay() function do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Makes the program wait a specified number of </a:t>
            </a:r>
            <a:r>
              <a:rPr lang="en-US" dirty="0" err="1" smtClean="0">
                <a:solidFill>
                  <a:srgbClr val="FFC000"/>
                </a:solidFill>
              </a:rPr>
              <a:t>miliseconds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  <a:p>
            <a:r>
              <a:rPr lang="en-US" dirty="0"/>
              <a:t>What goes inside the void loop () section of your code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The actual code you want the </a:t>
            </a:r>
            <a:r>
              <a:rPr lang="en-US" dirty="0" err="1" smtClean="0">
                <a:solidFill>
                  <a:srgbClr val="FFC000"/>
                </a:solidFill>
              </a:rPr>
              <a:t>Arduino</a:t>
            </a:r>
            <a:r>
              <a:rPr lang="en-US" dirty="0" smtClean="0">
                <a:solidFill>
                  <a:srgbClr val="FFC000"/>
                </a:solidFill>
              </a:rPr>
              <a:t> to execute and repeat.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Diagram</a:t>
            </a:r>
            <a:endParaRPr lang="en-US" dirty="0"/>
          </a:p>
        </p:txBody>
      </p:sp>
      <p:pic>
        <p:nvPicPr>
          <p:cNvPr id="5" name="Picture 4" descr="583px-LED_circuit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49" y="1848034"/>
            <a:ext cx="5419511" cy="438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0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LED Circuit</a:t>
            </a:r>
            <a:endParaRPr lang="en-US" dirty="0"/>
          </a:p>
        </p:txBody>
      </p:sp>
      <p:pic>
        <p:nvPicPr>
          <p:cNvPr id="5" name="Picture 4" descr="imgres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1" t="11032" b="12384"/>
          <a:stretch/>
        </p:blipFill>
        <p:spPr>
          <a:xfrm>
            <a:off x="355600" y="3739848"/>
            <a:ext cx="3708400" cy="2356152"/>
          </a:xfrm>
          <a:prstGeom prst="rect">
            <a:avLst/>
          </a:prstGeom>
        </p:spPr>
      </p:pic>
      <p:pic>
        <p:nvPicPr>
          <p:cNvPr id="6" name="Picture 5" descr="imgr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0" y="1730336"/>
            <a:ext cx="4210050" cy="360366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782763" y="4140200"/>
            <a:ext cx="558800" cy="2159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1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Diodes and LED’s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Diodes restrict current direction</a:t>
            </a:r>
          </a:p>
          <a:p>
            <a:r>
              <a:rPr lang="en-US" dirty="0" smtClean="0"/>
              <a:t>Only let it flow in one direction</a:t>
            </a:r>
          </a:p>
          <a:p>
            <a:pPr lvl="1"/>
            <a:r>
              <a:rPr lang="en-US" dirty="0" smtClean="0"/>
              <a:t>Commonly used in safety circuits, charging circuits, or in very complex circuits</a:t>
            </a:r>
          </a:p>
          <a:p>
            <a:endParaRPr lang="en-US" dirty="0"/>
          </a:p>
          <a:p>
            <a:r>
              <a:rPr lang="en-US" dirty="0" smtClean="0"/>
              <a:t>LEDs (Light Emitting Diodes)</a:t>
            </a:r>
          </a:p>
          <a:p>
            <a:pPr lvl="1"/>
            <a:r>
              <a:rPr lang="en-US" dirty="0" smtClean="0"/>
              <a:t>Diodes that emit light when current passes through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8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Diodes and LEDs</a:t>
            </a:r>
            <a:endParaRPr lang="en-US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73" y="1818805"/>
            <a:ext cx="2830011" cy="1883244"/>
          </a:xfrm>
          <a:prstGeom prst="rect">
            <a:avLst/>
          </a:prstGeom>
        </p:spPr>
      </p:pic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827" y="1661692"/>
            <a:ext cx="2091489" cy="2138595"/>
          </a:xfrm>
          <a:prstGeom prst="rect">
            <a:avLst/>
          </a:prstGeom>
        </p:spPr>
      </p:pic>
      <p:pic>
        <p:nvPicPr>
          <p:cNvPr id="6" name="Picture 5" descr="imgres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1" y="4267652"/>
            <a:ext cx="3150853" cy="1890512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4384515"/>
            <a:ext cx="2706436" cy="142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3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Anodes and Cathodes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Diodes and LEDs are direction-dependent</a:t>
            </a:r>
          </a:p>
          <a:p>
            <a:pPr lvl="1"/>
            <a:r>
              <a:rPr lang="en-US" dirty="0" smtClean="0"/>
              <a:t>There is a RIGHT way and a WRONG way to install them</a:t>
            </a:r>
          </a:p>
          <a:p>
            <a:endParaRPr lang="en-US" dirty="0"/>
          </a:p>
          <a:p>
            <a:r>
              <a:rPr lang="en-US" dirty="0" smtClean="0"/>
              <a:t>Electrons ENTER at the ANODE</a:t>
            </a:r>
          </a:p>
          <a:p>
            <a:r>
              <a:rPr lang="en-US" dirty="0" smtClean="0"/>
              <a:t>Electrons LEAVE at the CATHODE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69" y="4812632"/>
            <a:ext cx="3829658" cy="16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9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Anode and Cathode - LEDs</a:t>
            </a:r>
            <a:endParaRPr lang="en-US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86" y="1898649"/>
            <a:ext cx="6449929" cy="418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4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#0</a:t>
            </a:r>
            <a:endParaRPr lang="en-US" dirty="0"/>
          </a:p>
        </p:txBody>
      </p:sp>
      <p:pic>
        <p:nvPicPr>
          <p:cNvPr id="4" name="Picture 3" descr="ExampleCircuit_sc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695" y="484077"/>
            <a:ext cx="5102726" cy="599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175904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0F40D4-F778-40A1-980B-FBAFA4137D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0D1C12-2E91-4EF9-9F8D-EE3AEFDE72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D5AB0D-0726-4EE6-9DDB-8BB6003A7A32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4667</TotalTime>
  <Words>240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Courier</vt:lpstr>
      <vt:lpstr>Trebuchet MS</vt:lpstr>
      <vt:lpstr>Wingdings 2</vt:lpstr>
      <vt:lpstr>Revolution</vt:lpstr>
      <vt:lpstr>Warm-Up</vt:lpstr>
      <vt:lpstr>Warm-Up</vt:lpstr>
      <vt:lpstr>Circuit Diagram</vt:lpstr>
      <vt:lpstr>Simple LED Circuit</vt:lpstr>
      <vt:lpstr>Diodes and LED’s</vt:lpstr>
      <vt:lpstr>Diodes and LEDs</vt:lpstr>
      <vt:lpstr>Anodes and Cathodes</vt:lpstr>
      <vt:lpstr>Anode and Cathode - LEDs</vt:lpstr>
      <vt:lpstr>Project #0</vt:lpstr>
      <vt:lpstr>Project #0 (Use a 560Ω Resistor)</vt:lpstr>
      <vt:lpstr>Project #1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Embedded Programming</dc:title>
  <dc:creator>Rachel Alexander</dc:creator>
  <cp:lastModifiedBy>Rendon, Isiana</cp:lastModifiedBy>
  <cp:revision>169</cp:revision>
  <dcterms:created xsi:type="dcterms:W3CDTF">2013-07-15T17:50:45Z</dcterms:created>
  <dcterms:modified xsi:type="dcterms:W3CDTF">2014-09-16T00:34:09Z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