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0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8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2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9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95D2-D292-4C7E-B843-5B679F82425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5FF5-2214-4930-A198-3BEF4132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6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 Your New Partner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7-Segment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074" y="2254791"/>
            <a:ext cx="8023023" cy="4390228"/>
          </a:xfrm>
        </p:spPr>
        <p:txBody>
          <a:bodyPr>
            <a:normAutofit/>
          </a:bodyPr>
          <a:lstStyle/>
          <a:p>
            <a:r>
              <a:rPr lang="en-US" dirty="0"/>
              <a:t>Used to display characters</a:t>
            </a:r>
          </a:p>
          <a:p>
            <a:r>
              <a:rPr lang="en-US" dirty="0"/>
              <a:t>Light up different LED segments to create the characters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1212" y="3633966"/>
            <a:ext cx="3011053" cy="3011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1349" y="4035954"/>
            <a:ext cx="2822046" cy="282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7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Numbers 0-9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7238" y="2296167"/>
            <a:ext cx="7095646" cy="41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4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the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188" y="2595563"/>
            <a:ext cx="8306712" cy="3670767"/>
          </a:xfrm>
        </p:spPr>
        <p:txBody>
          <a:bodyPr>
            <a:normAutofit/>
          </a:bodyPr>
          <a:lstStyle/>
          <a:p>
            <a:r>
              <a:rPr lang="en-US" dirty="0"/>
              <a:t>Each segment is named using the letters A-F</a:t>
            </a:r>
          </a:p>
          <a:p>
            <a:r>
              <a:rPr lang="en-US" dirty="0"/>
              <a:t>The decimal point is shorted to DP on design schematics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4862" y="3261699"/>
            <a:ext cx="3934203" cy="393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9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8846" y="2284255"/>
            <a:ext cx="6122688" cy="433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5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142" y="2595563"/>
            <a:ext cx="8244758" cy="3670767"/>
          </a:xfrm>
        </p:spPr>
        <p:txBody>
          <a:bodyPr>
            <a:normAutofit/>
          </a:bodyPr>
          <a:lstStyle/>
          <a:p>
            <a:r>
              <a:rPr lang="en-US" dirty="0"/>
              <a:t> Our 7-segment LEDs are common anode</a:t>
            </a:r>
          </a:p>
          <a:p>
            <a:pPr lvl="1"/>
            <a:r>
              <a:rPr lang="en-US" sz="2600" dirty="0"/>
              <a:t>Share the same power source, NOT the same ground</a:t>
            </a:r>
          </a:p>
          <a:p>
            <a:pPr marL="349250" lvl="1" indent="0">
              <a:buNone/>
            </a:pPr>
            <a:endParaRPr lang="en-US" sz="2600" dirty="0"/>
          </a:p>
          <a:p>
            <a:r>
              <a:rPr lang="en-US" dirty="0"/>
              <a:t> To turn ON an LED, you need to shift a 0</a:t>
            </a:r>
          </a:p>
          <a:p>
            <a:r>
              <a:rPr lang="en-US" dirty="0"/>
              <a:t>To turn OFF an LED, you need to shift 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1" y="0"/>
            <a:ext cx="8913813" cy="914400"/>
          </a:xfrm>
        </p:spPr>
        <p:txBody>
          <a:bodyPr/>
          <a:lstStyle/>
          <a:p>
            <a:r>
              <a:rPr lang="en-US" dirty="0" smtClean="0"/>
              <a:t>Circuit Diagram (kind 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87766" y="1022823"/>
            <a:ext cx="3997290" cy="5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Pin 1 </a:t>
            </a:r>
            <a:r>
              <a:rPr lang="en-US" sz="2200" b="1" dirty="0">
                <a:sym typeface="Wingdings"/>
              </a:rPr>
              <a:t> Q4 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2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Q3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3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5V on </a:t>
            </a:r>
            <a:r>
              <a:rPr lang="en-US" sz="2200" b="1" dirty="0" err="1">
                <a:sym typeface="Wingdings"/>
              </a:rPr>
              <a:t>Arduino</a:t>
            </a:r>
            <a:endParaRPr lang="en-US" sz="2200" b="1" dirty="0">
              <a:sym typeface="Wingdings"/>
            </a:endParaRP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4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Q2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5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Q7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6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Q1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7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Q0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8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5V on </a:t>
            </a:r>
            <a:r>
              <a:rPr lang="en-US" sz="2200" b="1" dirty="0" err="1">
                <a:sym typeface="Wingdings"/>
              </a:rPr>
              <a:t>Arduino</a:t>
            </a:r>
            <a:endParaRPr lang="en-US" sz="2200" b="1" dirty="0">
              <a:sym typeface="Wingdings"/>
            </a:endParaRP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9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Q5 </a:t>
            </a:r>
            <a:r>
              <a:rPr lang="en-US" sz="2200" b="1" dirty="0">
                <a:sym typeface="Wingdings"/>
              </a:rPr>
              <a:t>on shift </a:t>
            </a:r>
            <a:r>
              <a:rPr lang="en-US" sz="2200" b="1" dirty="0">
                <a:sym typeface="Wingdings"/>
              </a:rPr>
              <a:t>register</a:t>
            </a:r>
          </a:p>
          <a:p>
            <a:pPr marL="0" indent="0">
              <a:buNone/>
            </a:pPr>
            <a:r>
              <a:rPr lang="en-US" sz="2200" b="1" dirty="0"/>
              <a:t>Pin </a:t>
            </a:r>
            <a:r>
              <a:rPr lang="en-US" sz="2200" b="1" dirty="0"/>
              <a:t>10 </a:t>
            </a:r>
            <a:r>
              <a:rPr lang="en-US" sz="2200" b="1" dirty="0">
                <a:sym typeface="Wingdings"/>
              </a:rPr>
              <a:t> </a:t>
            </a:r>
            <a:r>
              <a:rPr lang="en-US" sz="2200" b="1" dirty="0">
                <a:sym typeface="Wingdings"/>
              </a:rPr>
              <a:t>Q6 </a:t>
            </a:r>
            <a:r>
              <a:rPr lang="en-US" sz="2200" b="1" dirty="0">
                <a:sym typeface="Wingdings"/>
              </a:rPr>
              <a:t>on shift register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r="66784"/>
          <a:stretch/>
        </p:blipFill>
        <p:spPr>
          <a:xfrm>
            <a:off x="2231726" y="1084783"/>
            <a:ext cx="2635824" cy="561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1644"/>
            <a:ext cx="8913813" cy="914400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SD Countdown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596" y="1507253"/>
            <a:ext cx="8582217" cy="50241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 Use your 7-segment display to count down from 9 to 0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Use your 7-segment display to display a randomly generated number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Bonus: Make the 7-segment display </a:t>
            </a:r>
            <a:r>
              <a:rPr lang="en-US" b="1" dirty="0" err="1" smtClean="0"/>
              <a:t>display</a:t>
            </a:r>
            <a:r>
              <a:rPr lang="en-US" b="1" dirty="0" smtClean="0"/>
              <a:t> your birthday.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47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95425C-0C36-4963-A3D1-F2EE73C03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5E7412-85AE-43D6-8705-05CC029175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AD945-1451-4386-ACEF-23B7D1D0C2DA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Meet Your New Partner</vt:lpstr>
      <vt:lpstr>7-Segment LED</vt:lpstr>
      <vt:lpstr>Displaying Numbers 0-9</vt:lpstr>
      <vt:lpstr>Naming the Segments</vt:lpstr>
      <vt:lpstr>Pin Diagram</vt:lpstr>
      <vt:lpstr>Common Anode</vt:lpstr>
      <vt:lpstr>Circuit Diagram (kind of)</vt:lpstr>
      <vt:lpstr>7SD Countdown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New Partner</dc:title>
  <dc:creator>Rendon, Isiana</dc:creator>
  <cp:lastModifiedBy>Rendon, Isiana</cp:lastModifiedBy>
  <cp:revision>1</cp:revision>
  <dcterms:created xsi:type="dcterms:W3CDTF">2014-10-28T14:15:39Z</dcterms:created>
  <dcterms:modified xsi:type="dcterms:W3CDTF">2014-10-28T14:16:09Z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